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13" r:id="rId2"/>
  </p:sldMasterIdLst>
  <p:notesMasterIdLst>
    <p:notesMasterId r:id="rId20"/>
  </p:notesMasterIdLst>
  <p:handoutMasterIdLst>
    <p:handoutMasterId r:id="rId21"/>
  </p:handoutMasterIdLst>
  <p:sldIdLst>
    <p:sldId id="413" r:id="rId3"/>
    <p:sldId id="414" r:id="rId4"/>
    <p:sldId id="415" r:id="rId5"/>
    <p:sldId id="416" r:id="rId6"/>
    <p:sldId id="417" r:id="rId7"/>
    <p:sldId id="418" r:id="rId8"/>
    <p:sldId id="419" r:id="rId9"/>
    <p:sldId id="434" r:id="rId10"/>
    <p:sldId id="432" r:id="rId11"/>
    <p:sldId id="433" r:id="rId12"/>
    <p:sldId id="422" r:id="rId13"/>
    <p:sldId id="431" r:id="rId14"/>
    <p:sldId id="428" r:id="rId15"/>
    <p:sldId id="429" r:id="rId16"/>
    <p:sldId id="425" r:id="rId17"/>
    <p:sldId id="426" r:id="rId18"/>
    <p:sldId id="430" r:id="rId19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737"/>
    <a:srgbClr val="009900"/>
    <a:srgbClr val="BBCC00"/>
    <a:srgbClr val="B9FEB0"/>
    <a:srgbClr val="C21227"/>
    <a:srgbClr val="EB1932"/>
    <a:srgbClr val="880014"/>
    <a:srgbClr val="ED37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23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16" y="5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992"/>
    </p:cViewPr>
  </p:sorterViewPr>
  <p:notesViewPr>
    <p:cSldViewPr snapToGrid="0">
      <p:cViewPr>
        <p:scale>
          <a:sx n="63" d="100"/>
          <a:sy n="63" d="100"/>
        </p:scale>
        <p:origin x="3206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2CE08A-DDB6-4A07-BB73-64030B34FEFD}" type="datetimeFigureOut">
              <a:rPr lang="en-US" smtClean="0"/>
              <a:t>10-Oct-20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E8683-A82A-4F94-8D05-DCA0BB8D7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8666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8F08F7-40BD-4E2B-B69C-49BCEBF305B8}" type="datetimeFigureOut">
              <a:rPr lang="zh-CN" altLang="en-US" smtClean="0"/>
              <a:t>2020/10/10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358A4-F945-405B-B193-3D176AA8B5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44408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eart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36" y="523416"/>
            <a:ext cx="2676306" cy="803599"/>
          </a:xfrm>
          <a:prstGeom prst="rect">
            <a:avLst/>
          </a:prstGeom>
        </p:spPr>
      </p:pic>
      <p:cxnSp>
        <p:nvCxnSpPr>
          <p:cNvPr id="11" name="直接连接符 9"/>
          <p:cNvCxnSpPr/>
          <p:nvPr userDrawn="1"/>
        </p:nvCxnSpPr>
        <p:spPr>
          <a:xfrm>
            <a:off x="913565" y="3752454"/>
            <a:ext cx="76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770505" y="2426003"/>
            <a:ext cx="7438999" cy="98109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You can edit headline here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770504" y="4023483"/>
            <a:ext cx="7438999" cy="4826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Time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808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384" y="5865401"/>
            <a:ext cx="555780" cy="562129"/>
          </a:xfrm>
          <a:prstGeom prst="rect">
            <a:avLst/>
          </a:prstGeom>
        </p:spPr>
      </p:pic>
      <p:sp>
        <p:nvSpPr>
          <p:cNvPr id="4" name="Frame 3"/>
          <p:cNvSpPr/>
          <p:nvPr userDrawn="1"/>
        </p:nvSpPr>
        <p:spPr>
          <a:xfrm>
            <a:off x="491428" y="511526"/>
            <a:ext cx="2141240" cy="552658"/>
          </a:xfrm>
          <a:prstGeom prst="frame">
            <a:avLst>
              <a:gd name="adj1" fmla="val 5074"/>
            </a:avLst>
          </a:prstGeom>
          <a:solidFill>
            <a:schemeClr val="bg1"/>
          </a:solidFill>
          <a:ln w="3175"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baseline="0" dirty="0" smtClean="0">
                <a:solidFill>
                  <a:schemeClr val="bg1"/>
                </a:solidFill>
              </a:rPr>
              <a:t>Contact Us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1" t="18293" r="5495"/>
          <a:stretch/>
        </p:blipFill>
        <p:spPr>
          <a:xfrm>
            <a:off x="120581" y="1743666"/>
            <a:ext cx="7707756" cy="4231562"/>
          </a:xfrm>
          <a:prstGeom prst="rect">
            <a:avLst/>
          </a:prstGeom>
        </p:spPr>
      </p:pic>
      <p:sp>
        <p:nvSpPr>
          <p:cNvPr id="9" name="Picture Placeholder 24"/>
          <p:cNvSpPr>
            <a:spLocks noGrp="1"/>
          </p:cNvSpPr>
          <p:nvPr>
            <p:ph type="pic" sz="quarter" idx="13" hasCustomPrompt="1"/>
          </p:nvPr>
        </p:nvSpPr>
        <p:spPr>
          <a:xfrm>
            <a:off x="8543330" y="1824933"/>
            <a:ext cx="1852347" cy="2034514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Self-photo</a:t>
            </a:r>
            <a:endParaRPr lang="en-US" dirty="0"/>
          </a:p>
        </p:txBody>
      </p:sp>
      <p:sp>
        <p:nvSpPr>
          <p:cNvPr id="11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8426648" y="4051610"/>
            <a:ext cx="2793834" cy="307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Name here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426648" y="4835001"/>
            <a:ext cx="1042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Tel:</a:t>
            </a:r>
          </a:p>
        </p:txBody>
      </p:sp>
      <p:sp>
        <p:nvSpPr>
          <p:cNvPr id="13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8802357" y="4854295"/>
            <a:ext cx="2430772" cy="2884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Edit here</a:t>
            </a:r>
            <a:endParaRPr lang="en-US" dirty="0"/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9144319" y="5147752"/>
            <a:ext cx="2088810" cy="257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Edit here</a:t>
            </a:r>
            <a:endParaRPr lang="en-US" dirty="0"/>
          </a:p>
        </p:txBody>
      </p:sp>
      <p:sp>
        <p:nvSpPr>
          <p:cNvPr id="15" name="Text Placeholder 27"/>
          <p:cNvSpPr>
            <a:spLocks noGrp="1"/>
          </p:cNvSpPr>
          <p:nvPr>
            <p:ph type="body" sz="quarter" idx="18" hasCustomPrompt="1"/>
          </p:nvPr>
        </p:nvSpPr>
        <p:spPr>
          <a:xfrm>
            <a:off x="8426648" y="4533691"/>
            <a:ext cx="2793834" cy="307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49025" y="5142778"/>
            <a:ext cx="1042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Email: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10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_cover"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/>
          <p:cNvSpPr/>
          <p:nvPr userDrawn="1"/>
        </p:nvSpPr>
        <p:spPr>
          <a:xfrm>
            <a:off x="4189220" y="3164291"/>
            <a:ext cx="3769073" cy="754566"/>
          </a:xfrm>
          <a:prstGeom prst="frame">
            <a:avLst>
              <a:gd name="adj1" fmla="val 5074"/>
            </a:avLst>
          </a:prstGeom>
          <a:solidFill>
            <a:schemeClr val="bg1"/>
          </a:solidFill>
          <a:ln w="3175"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baseline="0" dirty="0" smtClean="0">
                <a:solidFill>
                  <a:schemeClr val="bg1"/>
                </a:solidFill>
              </a:rPr>
              <a:t>Secure Your Growth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604" y="1689025"/>
            <a:ext cx="2676306" cy="80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94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9206" y="1338520"/>
            <a:ext cx="10515600" cy="804914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Blank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952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um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640725" y="4631949"/>
            <a:ext cx="2853733" cy="4826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Time here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36" y="523416"/>
            <a:ext cx="2676305" cy="80359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841792" y="3271762"/>
            <a:ext cx="6451600" cy="1046162"/>
          </a:xfrm>
          <a:ln w="285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3200" b="1"/>
            </a:lvl1pPr>
          </a:lstStyle>
          <a:p>
            <a:pPr lvl="0"/>
            <a:r>
              <a:rPr lang="en-US" dirty="0" smtClean="0"/>
              <a:t>You can edit headline here</a:t>
            </a:r>
          </a:p>
        </p:txBody>
      </p:sp>
    </p:spTree>
    <p:extLst>
      <p:ext uri="{BB962C8B-B14F-4D97-AF65-F5344CB8AC3E}">
        <p14:creationId xmlns:p14="http://schemas.microsoft.com/office/powerpoint/2010/main" val="1253909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0" y="491109"/>
            <a:ext cx="1415310" cy="591358"/>
            <a:chOff x="3551439" y="1602849"/>
            <a:chExt cx="1679634" cy="689357"/>
          </a:xfrm>
        </p:grpSpPr>
        <p:sp>
          <p:nvSpPr>
            <p:cNvPr id="19" name="五边形 1"/>
            <p:cNvSpPr/>
            <p:nvPr/>
          </p:nvSpPr>
          <p:spPr>
            <a:xfrm>
              <a:off x="3551439" y="1650258"/>
              <a:ext cx="1679634" cy="594543"/>
            </a:xfrm>
            <a:prstGeom prst="homePlate">
              <a:avLst>
                <a:gd name="adj" fmla="val 23896"/>
              </a:avLst>
            </a:prstGeom>
            <a:gradFill flip="none" rotWithShape="1">
              <a:gsLst>
                <a:gs pos="47000">
                  <a:srgbClr val="FF0000"/>
                </a:gs>
                <a:gs pos="49000">
                  <a:schemeClr val="tx1">
                    <a:lumMod val="85000"/>
                    <a:lumOff val="15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2804" y="1602849"/>
              <a:ext cx="680262" cy="689357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 userDrawn="1"/>
        </p:nvSpPr>
        <p:spPr>
          <a:xfrm>
            <a:off x="1559553" y="555955"/>
            <a:ext cx="1788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0" y="6858000"/>
            <a:ext cx="12192000" cy="6400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2662813" y="1839616"/>
            <a:ext cx="6149975" cy="3416300"/>
          </a:xfr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1" baseline="0"/>
            </a:lvl1pPr>
          </a:lstStyle>
          <a:p>
            <a:pPr lvl="0"/>
            <a:r>
              <a:rPr lang="en-US" dirty="0" smtClean="0"/>
              <a:t>Chapter here</a:t>
            </a:r>
          </a:p>
          <a:p>
            <a:pPr lvl="0"/>
            <a:r>
              <a:rPr lang="en-US" dirty="0" smtClean="0"/>
              <a:t>Chapter here</a:t>
            </a:r>
          </a:p>
          <a:p>
            <a:pPr lvl="0"/>
            <a:r>
              <a:rPr lang="en-US" dirty="0" smtClean="0"/>
              <a:t>Chapter here</a:t>
            </a:r>
          </a:p>
          <a:p>
            <a:pPr lvl="0"/>
            <a:r>
              <a:rPr lang="en-US" dirty="0" smtClean="0"/>
              <a:t>Chapter here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8457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0" y="491109"/>
            <a:ext cx="1415310" cy="591358"/>
            <a:chOff x="3551439" y="1602849"/>
            <a:chExt cx="1679634" cy="689357"/>
          </a:xfrm>
        </p:grpSpPr>
        <p:sp>
          <p:nvSpPr>
            <p:cNvPr id="9" name="五边形 1"/>
            <p:cNvSpPr/>
            <p:nvPr/>
          </p:nvSpPr>
          <p:spPr>
            <a:xfrm>
              <a:off x="3551439" y="1650258"/>
              <a:ext cx="1679634" cy="594543"/>
            </a:xfrm>
            <a:prstGeom prst="homePlate">
              <a:avLst>
                <a:gd name="adj" fmla="val 23896"/>
              </a:avLst>
            </a:prstGeom>
            <a:gradFill flip="none" rotWithShape="1">
              <a:gsLst>
                <a:gs pos="47000">
                  <a:srgbClr val="FF0000"/>
                </a:gs>
                <a:gs pos="49000">
                  <a:schemeClr val="tx1">
                    <a:lumMod val="85000"/>
                    <a:lumOff val="15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2804" y="1602849"/>
              <a:ext cx="680262" cy="689357"/>
            </a:xfrm>
            <a:prstGeom prst="rect">
              <a:avLst/>
            </a:prstGeom>
          </p:spPr>
        </p:pic>
      </p:grpSp>
      <p:sp>
        <p:nvSpPr>
          <p:cNvPr id="1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242838" y="1749735"/>
            <a:ext cx="9837680" cy="4603009"/>
          </a:xfrm>
          <a:prstGeom prst="rect">
            <a:avLst/>
          </a:prstGeom>
        </p:spPr>
        <p:txBody>
          <a:bodyPr/>
          <a:lstStyle>
            <a:lvl1pPr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Edit second level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495697" y="1082466"/>
            <a:ext cx="9665906" cy="34163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1800" dirty="0" smtClean="0"/>
              <a:t>Subline here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96300" y="578521"/>
            <a:ext cx="9664700" cy="415283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6858000"/>
            <a:ext cx="12192000" cy="6400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498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08" y="202394"/>
            <a:ext cx="525856" cy="562706"/>
          </a:xfrm>
          <a:prstGeom prst="rect">
            <a:avLst/>
          </a:prstGeom>
        </p:spPr>
      </p:pic>
      <p:sp>
        <p:nvSpPr>
          <p:cNvPr id="47" name="Rectangle 46"/>
          <p:cNvSpPr/>
          <p:nvPr userDrawn="1"/>
        </p:nvSpPr>
        <p:spPr>
          <a:xfrm>
            <a:off x="0" y="6858000"/>
            <a:ext cx="12192000" cy="6400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0" y="491109"/>
            <a:ext cx="1415310" cy="591358"/>
            <a:chOff x="3551439" y="1602849"/>
            <a:chExt cx="1679634" cy="689357"/>
          </a:xfrm>
        </p:grpSpPr>
        <p:sp>
          <p:nvSpPr>
            <p:cNvPr id="27" name="五边形 1"/>
            <p:cNvSpPr/>
            <p:nvPr/>
          </p:nvSpPr>
          <p:spPr>
            <a:xfrm>
              <a:off x="3551439" y="1650258"/>
              <a:ext cx="1679634" cy="594543"/>
            </a:xfrm>
            <a:prstGeom prst="homePlate">
              <a:avLst>
                <a:gd name="adj" fmla="val 23896"/>
              </a:avLst>
            </a:prstGeom>
            <a:gradFill flip="none" rotWithShape="1">
              <a:gsLst>
                <a:gs pos="47000">
                  <a:srgbClr val="FF0000"/>
                </a:gs>
                <a:gs pos="49000">
                  <a:schemeClr val="tx1">
                    <a:lumMod val="85000"/>
                    <a:lumOff val="15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2804" y="1602849"/>
              <a:ext cx="680262" cy="689357"/>
            </a:xfrm>
            <a:prstGeom prst="rect">
              <a:avLst/>
            </a:prstGeom>
          </p:spPr>
        </p:pic>
      </p:grpSp>
      <p:sp>
        <p:nvSpPr>
          <p:cNvPr id="33" name="Text Placeholder 18"/>
          <p:cNvSpPr>
            <a:spLocks noGrp="1"/>
          </p:cNvSpPr>
          <p:nvPr>
            <p:ph type="body" sz="quarter" idx="18" hasCustomPrompt="1"/>
          </p:nvPr>
        </p:nvSpPr>
        <p:spPr>
          <a:xfrm>
            <a:off x="1496300" y="578521"/>
            <a:ext cx="9664700" cy="415283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Headline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384" y="5865401"/>
            <a:ext cx="555780" cy="56212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16" y="1596978"/>
            <a:ext cx="8101866" cy="4557300"/>
          </a:xfrm>
          <a:prstGeom prst="rect">
            <a:avLst/>
          </a:prstGeom>
        </p:spPr>
      </p:pic>
      <p:sp>
        <p:nvSpPr>
          <p:cNvPr id="37" name="Picture Placeholder 24"/>
          <p:cNvSpPr>
            <a:spLocks noGrp="1"/>
          </p:cNvSpPr>
          <p:nvPr>
            <p:ph type="pic" sz="quarter" idx="13" hasCustomPrompt="1"/>
          </p:nvPr>
        </p:nvSpPr>
        <p:spPr>
          <a:xfrm>
            <a:off x="8543330" y="1824933"/>
            <a:ext cx="1852347" cy="2034514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Self-photo</a:t>
            </a:r>
            <a:endParaRPr lang="en-US" dirty="0"/>
          </a:p>
        </p:txBody>
      </p:sp>
      <p:sp>
        <p:nvSpPr>
          <p:cNvPr id="38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8426648" y="4051610"/>
            <a:ext cx="2793834" cy="307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Name here</a:t>
            </a:r>
            <a:endParaRPr lang="en-US" dirty="0"/>
          </a:p>
        </p:txBody>
      </p:sp>
      <p:sp>
        <p:nvSpPr>
          <p:cNvPr id="39" name="TextBox 38"/>
          <p:cNvSpPr txBox="1"/>
          <p:nvPr userDrawn="1"/>
        </p:nvSpPr>
        <p:spPr>
          <a:xfrm>
            <a:off x="8426648" y="4835001"/>
            <a:ext cx="1042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</a:t>
            </a:r>
          </a:p>
        </p:txBody>
      </p:sp>
      <p:sp>
        <p:nvSpPr>
          <p:cNvPr id="40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8802357" y="4854295"/>
            <a:ext cx="2430772" cy="2884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Edit here</a:t>
            </a:r>
            <a:endParaRPr lang="en-US" dirty="0"/>
          </a:p>
        </p:txBody>
      </p:sp>
      <p:sp>
        <p:nvSpPr>
          <p:cNvPr id="46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9144319" y="5147752"/>
            <a:ext cx="2088810" cy="257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Edit here</a:t>
            </a:r>
            <a:endParaRPr lang="en-US" dirty="0"/>
          </a:p>
        </p:txBody>
      </p:sp>
      <p:sp>
        <p:nvSpPr>
          <p:cNvPr id="48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8426648" y="4533691"/>
            <a:ext cx="2793834" cy="307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49" name="TextBox 48"/>
          <p:cNvSpPr txBox="1"/>
          <p:nvPr userDrawn="1"/>
        </p:nvSpPr>
        <p:spPr>
          <a:xfrm>
            <a:off x="8449025" y="5142778"/>
            <a:ext cx="1042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571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_cover">
    <p:bg>
      <p:bgPr>
        <a:blipFill dpi="0" rotWithShape="1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652" y="1426867"/>
            <a:ext cx="3300094" cy="990901"/>
          </a:xfrm>
          <a:prstGeom prst="rect">
            <a:avLst/>
          </a:prstGeom>
        </p:spPr>
      </p:pic>
      <p:sp>
        <p:nvSpPr>
          <p:cNvPr id="13" name="Frame 12"/>
          <p:cNvSpPr/>
          <p:nvPr userDrawn="1"/>
        </p:nvSpPr>
        <p:spPr>
          <a:xfrm>
            <a:off x="3245554" y="3496826"/>
            <a:ext cx="4974290" cy="854110"/>
          </a:xfrm>
          <a:prstGeom prst="frame">
            <a:avLst>
              <a:gd name="adj1" fmla="val 3475"/>
            </a:avLst>
          </a:prstGeom>
          <a:solidFill>
            <a:schemeClr val="tx1">
              <a:lumMod val="85000"/>
              <a:lumOff val="15000"/>
            </a:schemeClr>
          </a:solidFill>
          <a:ln w="3175"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Secure Your </a:t>
            </a:r>
            <a:r>
              <a:rPr lang="en-US" sz="3200" b="1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</a:p>
        </p:txBody>
      </p:sp>
    </p:spTree>
    <p:extLst>
      <p:ext uri="{BB962C8B-B14F-4D97-AF65-F5344CB8AC3E}">
        <p14:creationId xmlns:p14="http://schemas.microsoft.com/office/powerpoint/2010/main" val="4103750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enterpri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9"/>
          <p:cNvCxnSpPr/>
          <p:nvPr userDrawn="1"/>
        </p:nvCxnSpPr>
        <p:spPr>
          <a:xfrm>
            <a:off x="913565" y="3752454"/>
            <a:ext cx="76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770505" y="2426003"/>
            <a:ext cx="7438999" cy="98109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You can edit headline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770504" y="4023483"/>
            <a:ext cx="7438999" cy="4826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Time here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36" y="523416"/>
            <a:ext cx="2676306" cy="80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6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ma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9"/>
          <p:cNvCxnSpPr/>
          <p:nvPr userDrawn="1"/>
        </p:nvCxnSpPr>
        <p:spPr>
          <a:xfrm>
            <a:off x="913565" y="3752454"/>
            <a:ext cx="76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770505" y="2426003"/>
            <a:ext cx="7438999" cy="98109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You can edit headline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770504" y="4023483"/>
            <a:ext cx="7438999" cy="4826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Time here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36" y="523416"/>
            <a:ext cx="2676306" cy="80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22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lo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9"/>
          <p:cNvCxnSpPr/>
          <p:nvPr userDrawn="1"/>
        </p:nvCxnSpPr>
        <p:spPr>
          <a:xfrm>
            <a:off x="5696584" y="4596517"/>
            <a:ext cx="76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398339" y="3420791"/>
            <a:ext cx="7438999" cy="98109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You can edit headline here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2398339" y="4791152"/>
            <a:ext cx="7438999" cy="4826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Time here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36" y="523416"/>
            <a:ext cx="2676306" cy="80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51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earth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36" y="523416"/>
            <a:ext cx="2676306" cy="803599"/>
          </a:xfrm>
          <a:prstGeom prst="rect">
            <a:avLst/>
          </a:prstGeom>
        </p:spPr>
      </p:pic>
      <p:cxnSp>
        <p:nvCxnSpPr>
          <p:cNvPr id="16" name="直接连接符 9"/>
          <p:cNvCxnSpPr/>
          <p:nvPr userDrawn="1"/>
        </p:nvCxnSpPr>
        <p:spPr>
          <a:xfrm>
            <a:off x="5696584" y="4596517"/>
            <a:ext cx="76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398339" y="3420791"/>
            <a:ext cx="7438999" cy="98109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You can edit headline here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2398339" y="4791152"/>
            <a:ext cx="7438999" cy="4826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Time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700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-shie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36" y="523416"/>
            <a:ext cx="2676306" cy="803599"/>
          </a:xfrm>
          <a:prstGeom prst="rect">
            <a:avLst/>
          </a:prstGeom>
        </p:spPr>
      </p:pic>
      <p:cxnSp>
        <p:nvCxnSpPr>
          <p:cNvPr id="6" name="直接连接符 9"/>
          <p:cNvCxnSpPr/>
          <p:nvPr userDrawn="1"/>
        </p:nvCxnSpPr>
        <p:spPr>
          <a:xfrm>
            <a:off x="5736778" y="4094099"/>
            <a:ext cx="76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438533" y="2918373"/>
            <a:ext cx="7438999" cy="98109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You can edit headline here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2438533" y="4288734"/>
            <a:ext cx="7438999" cy="4826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Time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590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journe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36" y="523416"/>
            <a:ext cx="2676306" cy="803599"/>
          </a:xfrm>
          <a:prstGeom prst="rect">
            <a:avLst/>
          </a:prstGeom>
        </p:spPr>
      </p:pic>
      <p:cxnSp>
        <p:nvCxnSpPr>
          <p:cNvPr id="6" name="直接连接符 9"/>
          <p:cNvCxnSpPr/>
          <p:nvPr userDrawn="1"/>
        </p:nvCxnSpPr>
        <p:spPr>
          <a:xfrm>
            <a:off x="5696584" y="3390715"/>
            <a:ext cx="76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398339" y="2214989"/>
            <a:ext cx="7438999" cy="98109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You can edit headline here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2398339" y="3585350"/>
            <a:ext cx="7438999" cy="4826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Time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787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_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384" y="5865401"/>
            <a:ext cx="555780" cy="562129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672581" y="2869859"/>
            <a:ext cx="6451600" cy="1046162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You can edit headline here</a:t>
            </a:r>
          </a:p>
        </p:txBody>
      </p:sp>
    </p:spTree>
    <p:extLst>
      <p:ext uri="{BB962C8B-B14F-4D97-AF65-F5344CB8AC3E}">
        <p14:creationId xmlns:p14="http://schemas.microsoft.com/office/powerpoint/2010/main" val="865922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384" y="5865401"/>
            <a:ext cx="555780" cy="56212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41670" y="568786"/>
            <a:ext cx="2361643" cy="556629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here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852312" y="1425885"/>
            <a:ext cx="10482437" cy="4155765"/>
          </a:xfrm>
          <a:prstGeom prst="rect">
            <a:avLst/>
          </a:prstGeom>
        </p:spPr>
        <p:txBody>
          <a:bodyPr/>
          <a:lstStyle>
            <a:lvl1pPr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Edit second level</a:t>
            </a:r>
          </a:p>
        </p:txBody>
      </p:sp>
    </p:spTree>
    <p:extLst>
      <p:ext uri="{BB962C8B-B14F-4D97-AF65-F5344CB8AC3E}">
        <p14:creationId xmlns:p14="http://schemas.microsoft.com/office/powerpoint/2010/main" val="3833028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677712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04" r:id="rId2"/>
    <p:sldLayoutId id="2147483706" r:id="rId3"/>
    <p:sldLayoutId id="2147483701" r:id="rId4"/>
    <p:sldLayoutId id="2147483702" r:id="rId5"/>
    <p:sldLayoutId id="2147483705" r:id="rId6"/>
    <p:sldLayoutId id="2147483715" r:id="rId7"/>
    <p:sldLayoutId id="2147483707" r:id="rId8"/>
    <p:sldLayoutId id="2147483710" r:id="rId9"/>
    <p:sldLayoutId id="2147483711" r:id="rId10"/>
    <p:sldLayoutId id="2147483716" r:id="rId11"/>
    <p:sldLayoutId id="2147483682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B8F12-A5B4-4411-B365-7FA40CDBE098}" type="datetimeFigureOut">
              <a:rPr lang="en-US" smtClean="0"/>
              <a:t>10-Oct-20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30D2A-ED46-42A3-B250-4E4381CA6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10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7" r:id="rId2"/>
    <p:sldLayoutId id="2147483714" r:id="rId3"/>
    <p:sldLayoutId id="2147483719" r:id="rId4"/>
    <p:sldLayoutId id="214748372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344924" y="488323"/>
            <a:ext cx="8792810" cy="69456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</a:t>
            </a:r>
            <a:r>
              <a:rPr lang="en-US" altLang="zh-CN" dirty="0" smtClean="0"/>
              <a:t>uidelines </a:t>
            </a:r>
            <a:br>
              <a:rPr lang="en-US" altLang="zh-CN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92959" y="1416348"/>
            <a:ext cx="858952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This template contains 2 master themes: Dark and Human</a:t>
            </a:r>
          </a:p>
          <a:p>
            <a:pPr lvl="1">
              <a:lnSpc>
                <a:spcPct val="200000"/>
              </a:lnSpc>
            </a:pPr>
            <a:r>
              <a:rPr lang="en-US" b="1" dirty="0" smtClean="0"/>
              <a:t>Dark: 11 pages </a:t>
            </a:r>
            <a:r>
              <a:rPr lang="en-US" dirty="0" smtClean="0"/>
              <a:t>(7 cover pages, 1 start page, 1 content page, 1 contact page, 1 back cover)</a:t>
            </a:r>
          </a:p>
          <a:p>
            <a:pPr lvl="1">
              <a:lnSpc>
                <a:spcPct val="200000"/>
              </a:lnSpc>
            </a:pPr>
            <a:r>
              <a:rPr lang="en-US" b="1" dirty="0" smtClean="0"/>
              <a:t>Human: 5 pages </a:t>
            </a:r>
            <a:r>
              <a:rPr lang="en-US" dirty="0" smtClean="0"/>
              <a:t>(1 cover page, 1 start page, 1 content page, 1 contact page, 1 back cover)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You can create a new slide and right click to choose one framework from “Layout” section.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/>
              <a:t>G</a:t>
            </a:r>
            <a:r>
              <a:rPr lang="en-US" dirty="0" smtClean="0"/>
              <a:t>o to “Slide Master” mode in “View” section in case you want to adjust the framework.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endParaRPr lang="en-US" dirty="0" smtClean="0"/>
          </a:p>
          <a:p>
            <a:pPr>
              <a:lnSpc>
                <a:spcPct val="200000"/>
              </a:lnSpc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93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719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" r="4489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Thomas Stoesser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err="1" smtClean="0"/>
              <a:t>xxxxxxxxxxxxxxxx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err="1" smtClean="0"/>
              <a:t>xxxxxxxxxxxxxxxx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8426648" y="4397673"/>
            <a:ext cx="2793834" cy="307800"/>
          </a:xfrm>
        </p:spPr>
        <p:txBody>
          <a:bodyPr/>
          <a:lstStyle/>
          <a:p>
            <a:r>
              <a:rPr lang="en-US" dirty="0"/>
              <a:t>Director Marketing, Sales, Marketing and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3194755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214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453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30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710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" r="4489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112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917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202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4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89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29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11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803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9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6034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Dark theme">
  <a:themeElements>
    <a:clrScheme name="自定义 253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F3737"/>
      </a:accent1>
      <a:accent2>
        <a:srgbClr val="414141"/>
      </a:accent2>
      <a:accent3>
        <a:srgbClr val="FF3737"/>
      </a:accent3>
      <a:accent4>
        <a:srgbClr val="414141"/>
      </a:accent4>
      <a:accent5>
        <a:srgbClr val="FF3737"/>
      </a:accent5>
      <a:accent6>
        <a:srgbClr val="414141"/>
      </a:accent6>
      <a:hlink>
        <a:srgbClr val="262626"/>
      </a:hlink>
      <a:folHlink>
        <a:srgbClr val="3F3F3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Huma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118</Words>
  <Application>Microsoft Office PowerPoint</Application>
  <PresentationFormat>Widescreen</PresentationFormat>
  <Paragraphs>12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等线</vt:lpstr>
      <vt:lpstr>微软雅黑</vt:lpstr>
      <vt:lpstr>黑体</vt:lpstr>
      <vt:lpstr>Arial</vt:lpstr>
      <vt:lpstr>Calibri</vt:lpstr>
      <vt:lpstr>Dark theme</vt:lpstr>
      <vt:lpstr>Human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comforte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comforte slide template</dc:title>
  <dc:creator>Yiwen Zhi</dc:creator>
  <cp:lastModifiedBy>Yiwen Zhi</cp:lastModifiedBy>
  <cp:revision>296</cp:revision>
  <dcterms:created xsi:type="dcterms:W3CDTF">2017-11-02T08:38:29Z</dcterms:created>
  <dcterms:modified xsi:type="dcterms:W3CDTF">2020-10-10T00:13:29Z</dcterms:modified>
</cp:coreProperties>
</file>