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5" r:id="rId3"/>
    <p:sldId id="266" r:id="rId4"/>
    <p:sldId id="269" r:id="rId5"/>
    <p:sldId id="268" r:id="rId6"/>
    <p:sldId id="270" r:id="rId7"/>
    <p:sldId id="259" r:id="rId8"/>
    <p:sldId id="260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6640" autoAdjust="0"/>
  </p:normalViewPr>
  <p:slideViewPr>
    <p:cSldViewPr>
      <p:cViewPr varScale="1">
        <p:scale>
          <a:sx n="75" d="100"/>
          <a:sy n="75" d="100"/>
        </p:scale>
        <p:origin x="85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EA386-628A-45FC-A1D1-A297C7D2C991}" type="datetime1">
              <a:rPr lang="en-US" smtClean="0"/>
              <a:t>02-Apr-24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62EF3-9375-4C1E-97A8-9332E191D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415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6AC6D-034B-4917-918D-6AF13F3C10E5}" type="datetime1">
              <a:rPr lang="en-US" smtClean="0"/>
              <a:t>02-Apr-24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E7BFE-5AF2-4F92-823A-CFAA48FF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674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620688"/>
            <a:ext cx="2154780" cy="647003"/>
          </a:xfrm>
          <a:prstGeom prst="rect">
            <a:avLst/>
          </a:prstGeom>
        </p:spPr>
      </p:pic>
      <p:cxnSp>
        <p:nvCxnSpPr>
          <p:cNvPr id="4" name="line"/>
          <p:cNvCxnSpPr/>
          <p:nvPr userDrawn="1"/>
        </p:nvCxnSpPr>
        <p:spPr>
          <a:xfrm>
            <a:off x="1126492" y="3819347"/>
            <a:ext cx="76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33265" y="3140968"/>
            <a:ext cx="8015063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pPr lvl="0"/>
            <a:r>
              <a:rPr lang="en-US" dirty="0"/>
              <a:t>You can edit headline here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33266" y="4413593"/>
            <a:ext cx="3046510" cy="3467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33265" y="4062874"/>
            <a:ext cx="8015063" cy="3467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70226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6237406"/>
            <a:ext cx="1318668" cy="39594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7811" y="6441152"/>
            <a:ext cx="413614" cy="23523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fld id="{FBBFC067-DAB9-4D95-9A70-4C4E0332BA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AF180FAE-A949-8F93-0904-C41F0379109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55439" y="1196752"/>
            <a:ext cx="10081121" cy="45365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E4341B"/>
              </a:buClr>
              <a:buSzTx/>
              <a:buFont typeface="Raleway" panose="020B0503030101060003" pitchFamily="34" charset="0"/>
              <a:buChar char="—"/>
              <a:tabLst/>
              <a:defRPr sz="2200" baseline="0">
                <a:solidFill>
                  <a:schemeClr val="bg1"/>
                </a:solidFill>
                <a:latin typeface="Raleway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Raleway" pitchFamily="2" charset="77"/>
              </a:defRPr>
            </a:lvl2pPr>
            <a:lvl3pPr>
              <a:defRPr sz="1600">
                <a:solidFill>
                  <a:schemeClr val="bg1"/>
                </a:solidFill>
                <a:latin typeface="Raleway" pitchFamily="2" charset="77"/>
              </a:defRPr>
            </a:lvl3pPr>
            <a:lvl4pPr>
              <a:defRPr sz="1400">
                <a:solidFill>
                  <a:schemeClr val="bg1"/>
                </a:solidFill>
                <a:latin typeface="Raleway" pitchFamily="2" charset="77"/>
              </a:defRPr>
            </a:lvl4pPr>
            <a:lvl5pPr>
              <a:defRPr sz="120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GB" dirty="0" smtClean="0"/>
              <a:t>Content for multiple topics</a:t>
            </a:r>
          </a:p>
          <a:p>
            <a:pPr lvl="0"/>
            <a:r>
              <a:rPr lang="en-GB" dirty="0" smtClean="0"/>
              <a:t>Content for multiple topics</a:t>
            </a:r>
          </a:p>
          <a:p>
            <a:pPr lvl="0"/>
            <a:r>
              <a:rPr lang="en-GB" dirty="0" smtClean="0"/>
              <a:t>Content for multiple topics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015880" y="6453336"/>
            <a:ext cx="2088232" cy="2230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latin typeface="Raleway" pitchFamily="2" charset="77"/>
              </a:rPr>
              <a:t>© </a:t>
            </a:r>
            <a:r>
              <a:rPr lang="en-GB" dirty="0" smtClean="0">
                <a:latin typeface="Raleway" pitchFamily="2" charset="77"/>
              </a:rPr>
              <a:t>2024 </a:t>
            </a:r>
            <a:r>
              <a:rPr lang="en-GB" dirty="0" smtClean="0">
                <a:latin typeface="Raleway" pitchFamily="2" charset="77"/>
              </a:rPr>
              <a:t>comforte AG.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6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ne"/>
          <p:cNvCxnSpPr/>
          <p:nvPr userDrawn="1"/>
        </p:nvCxnSpPr>
        <p:spPr>
          <a:xfrm>
            <a:off x="1126492" y="3819347"/>
            <a:ext cx="762000" cy="0"/>
          </a:xfrm>
          <a:prstGeom prst="line">
            <a:avLst/>
          </a:prstGeom>
          <a:ln w="38100">
            <a:solidFill>
              <a:srgbClr val="E434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33265" y="3140968"/>
            <a:ext cx="9959279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pPr lvl="0"/>
            <a:r>
              <a:rPr lang="en-US" dirty="0" smtClean="0"/>
              <a:t>Divider page - You </a:t>
            </a:r>
            <a:r>
              <a:rPr lang="en-US" dirty="0"/>
              <a:t>can edit headline here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33265" y="4062874"/>
            <a:ext cx="9959279" cy="3467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pPr lvl="0"/>
            <a:r>
              <a:rPr lang="en-US" dirty="0" smtClean="0"/>
              <a:t>You can add description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6237406"/>
            <a:ext cx="1318668" cy="395949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7811" y="6441152"/>
            <a:ext cx="413614" cy="23523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fld id="{FBBFC067-DAB9-4D95-9A70-4C4E0332BA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5015880" y="6453336"/>
            <a:ext cx="2088232" cy="2230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latin typeface="Raleway" pitchFamily="2" charset="77"/>
              </a:rPr>
              <a:t>© </a:t>
            </a:r>
            <a:r>
              <a:rPr lang="en-GB" dirty="0" smtClean="0">
                <a:latin typeface="Raleway" pitchFamily="2" charset="77"/>
              </a:rPr>
              <a:t>2024 </a:t>
            </a:r>
            <a:r>
              <a:rPr lang="en-GB" dirty="0" smtClean="0">
                <a:latin typeface="Raleway" pitchFamily="2" charset="77"/>
              </a:rPr>
              <a:t>comforte AG.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4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AF180FAE-A949-8F93-0904-C41F037910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7811" y="1196752"/>
            <a:ext cx="11214814" cy="4896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Raleway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Raleway" pitchFamily="2" charset="77"/>
              </a:defRPr>
            </a:lvl2pPr>
            <a:lvl3pPr>
              <a:defRPr sz="1600">
                <a:solidFill>
                  <a:schemeClr val="bg1"/>
                </a:solidFill>
                <a:latin typeface="Raleway" pitchFamily="2" charset="77"/>
              </a:defRPr>
            </a:lvl3pPr>
            <a:lvl4pPr>
              <a:defRPr sz="1400">
                <a:solidFill>
                  <a:schemeClr val="bg1"/>
                </a:solidFill>
                <a:latin typeface="Raleway" pitchFamily="2" charset="77"/>
              </a:defRPr>
            </a:lvl4pPr>
            <a:lvl5pPr>
              <a:defRPr sz="120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5EC14D5-452A-663A-7790-A26F429E16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811" y="404664"/>
            <a:ext cx="11214814" cy="51624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pPr lvl="0"/>
            <a:r>
              <a:rPr lang="en-DE" dirty="0"/>
              <a:t>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6237406"/>
            <a:ext cx="1318668" cy="39594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7811" y="6441152"/>
            <a:ext cx="413614" cy="23523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fld id="{FBBFC067-DAB9-4D95-9A70-4C4E0332BA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5015880" y="6453336"/>
            <a:ext cx="2088232" cy="2230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latin typeface="Raleway" pitchFamily="2" charset="77"/>
              </a:rPr>
              <a:t>© </a:t>
            </a:r>
            <a:r>
              <a:rPr lang="en-GB" dirty="0" smtClean="0">
                <a:latin typeface="Raleway" pitchFamily="2" charset="77"/>
              </a:rPr>
              <a:t>2024 </a:t>
            </a:r>
            <a:r>
              <a:rPr lang="en-GB" dirty="0" smtClean="0">
                <a:latin typeface="Raleway" pitchFamily="2" charset="77"/>
              </a:rPr>
              <a:t>comforte AG.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6237406"/>
            <a:ext cx="1318668" cy="395949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7811" y="6441152"/>
            <a:ext cx="413614" cy="23523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fld id="{FBBFC067-DAB9-4D95-9A70-4C4E0332BA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D5EC14D5-452A-663A-7790-A26F429E16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811" y="404664"/>
            <a:ext cx="11214814" cy="51624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pPr lvl="0"/>
            <a:r>
              <a:rPr lang="en-DE" dirty="0"/>
              <a:t>Title</a:t>
            </a: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5015880" y="6453336"/>
            <a:ext cx="2088232" cy="2230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latin typeface="Raleway" pitchFamily="2" charset="77"/>
              </a:rPr>
              <a:t>© </a:t>
            </a:r>
            <a:r>
              <a:rPr lang="en-GB" dirty="0" smtClean="0">
                <a:latin typeface="Raleway" pitchFamily="2" charset="77"/>
              </a:rPr>
              <a:t>2024 </a:t>
            </a:r>
            <a:r>
              <a:rPr lang="en-GB" dirty="0" smtClean="0">
                <a:latin typeface="Raleway" pitchFamily="2" charset="77"/>
              </a:rPr>
              <a:t>comforte AG.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1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-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486893" y="3814383"/>
            <a:ext cx="287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 smtClean="0">
                <a:solidFill>
                  <a:schemeClr val="bg1"/>
                </a:solidFill>
                <a:latin typeface="Raleway Light" pitchFamily="2" charset="0"/>
              </a:rPr>
              <a:t>www.comforte.com</a:t>
            </a:r>
            <a:endParaRPr lang="en-US" spc="300" dirty="0">
              <a:solidFill>
                <a:schemeClr val="bg1"/>
              </a:solidFill>
              <a:latin typeface="Raleway Light" pitchFamily="2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735960" y="289458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Raleway ExtraBold" pitchFamily="2" charset="0"/>
              </a:rPr>
              <a:t>SECURE YOUR GROWTH</a:t>
            </a:r>
            <a:endParaRPr lang="en-US" sz="3600" dirty="0">
              <a:solidFill>
                <a:schemeClr val="bg1"/>
              </a:solidFill>
              <a:latin typeface="Raleway ExtraBold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620688"/>
            <a:ext cx="2154780" cy="647003"/>
          </a:xfrm>
          <a:prstGeom prst="rect">
            <a:avLst/>
          </a:prstGeom>
        </p:spPr>
      </p:pic>
      <p:cxnSp>
        <p:nvCxnSpPr>
          <p:cNvPr id="11" name="line"/>
          <p:cNvCxnSpPr/>
          <p:nvPr userDrawn="1"/>
        </p:nvCxnSpPr>
        <p:spPr>
          <a:xfrm>
            <a:off x="10430334" y="3686672"/>
            <a:ext cx="76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9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16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9" r:id="rId2"/>
    <p:sldLayoutId id="2147483655" r:id="rId3"/>
    <p:sldLayoutId id="2147483649" r:id="rId4"/>
    <p:sldLayoutId id="2147483658" r:id="rId5"/>
    <p:sldLayoutId id="214748365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fonts.google.com/specimen/Raleway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26" Type="http://schemas.microsoft.com/office/2007/relationships/hdphoto" Target="../media/hdphoto5.wdp"/><Relationship Id="rId3" Type="http://schemas.openxmlformats.org/officeDocument/2006/relationships/image" Target="../media/image120.png"/><Relationship Id="rId21" Type="http://schemas.openxmlformats.org/officeDocument/2006/relationships/image" Target="../media/image138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5" Type="http://schemas.openxmlformats.org/officeDocument/2006/relationships/image" Target="../media/image142.png"/><Relationship Id="rId2" Type="http://schemas.openxmlformats.org/officeDocument/2006/relationships/image" Target="../media/image119.png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29" Type="http://schemas.openxmlformats.org/officeDocument/2006/relationships/image" Target="../media/image1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24" Type="http://schemas.openxmlformats.org/officeDocument/2006/relationships/image" Target="../media/image141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23" Type="http://schemas.openxmlformats.org/officeDocument/2006/relationships/image" Target="../media/image140.png"/><Relationship Id="rId28" Type="http://schemas.microsoft.com/office/2007/relationships/hdphoto" Target="../media/hdphoto6.wdp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Relationship Id="rId22" Type="http://schemas.openxmlformats.org/officeDocument/2006/relationships/image" Target="../media/image139.png"/><Relationship Id="rId27" Type="http://schemas.openxmlformats.org/officeDocument/2006/relationships/image" Target="../media/image143.png"/><Relationship Id="rId30" Type="http://schemas.openxmlformats.org/officeDocument/2006/relationships/image" Target="../media/image14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png"/><Relationship Id="rId21" Type="http://schemas.openxmlformats.org/officeDocument/2006/relationships/image" Target="../media/image33.png"/><Relationship Id="rId42" Type="http://schemas.openxmlformats.org/officeDocument/2006/relationships/image" Target="../media/image54.png"/><Relationship Id="rId47" Type="http://schemas.openxmlformats.org/officeDocument/2006/relationships/image" Target="../media/image59.png"/><Relationship Id="rId63" Type="http://schemas.openxmlformats.org/officeDocument/2006/relationships/image" Target="../media/image75.png"/><Relationship Id="rId68" Type="http://schemas.openxmlformats.org/officeDocument/2006/relationships/image" Target="../media/image80.png"/><Relationship Id="rId84" Type="http://schemas.openxmlformats.org/officeDocument/2006/relationships/image" Target="../media/image96.png"/><Relationship Id="rId89" Type="http://schemas.openxmlformats.org/officeDocument/2006/relationships/image" Target="../media/image101.png"/><Relationship Id="rId7" Type="http://schemas.openxmlformats.org/officeDocument/2006/relationships/image" Target="../media/image19.png"/><Relationship Id="rId71" Type="http://schemas.openxmlformats.org/officeDocument/2006/relationships/image" Target="../media/image83.png"/><Relationship Id="rId92" Type="http://schemas.openxmlformats.org/officeDocument/2006/relationships/image" Target="../media/image104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9" Type="http://schemas.openxmlformats.org/officeDocument/2006/relationships/image" Target="../media/image41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2.png"/><Relationship Id="rId45" Type="http://schemas.openxmlformats.org/officeDocument/2006/relationships/image" Target="../media/image57.png"/><Relationship Id="rId53" Type="http://schemas.openxmlformats.org/officeDocument/2006/relationships/image" Target="../media/image65.png"/><Relationship Id="rId58" Type="http://schemas.openxmlformats.org/officeDocument/2006/relationships/image" Target="../media/image70.png"/><Relationship Id="rId66" Type="http://schemas.openxmlformats.org/officeDocument/2006/relationships/image" Target="../media/image78.png"/><Relationship Id="rId74" Type="http://schemas.openxmlformats.org/officeDocument/2006/relationships/image" Target="../media/image86.png"/><Relationship Id="rId79" Type="http://schemas.openxmlformats.org/officeDocument/2006/relationships/image" Target="../media/image91.png"/><Relationship Id="rId87" Type="http://schemas.openxmlformats.org/officeDocument/2006/relationships/image" Target="../media/image99.png"/><Relationship Id="rId102" Type="http://schemas.openxmlformats.org/officeDocument/2006/relationships/image" Target="../media/image114.png"/><Relationship Id="rId5" Type="http://schemas.openxmlformats.org/officeDocument/2006/relationships/image" Target="../media/image17.png"/><Relationship Id="rId61" Type="http://schemas.openxmlformats.org/officeDocument/2006/relationships/image" Target="../media/image73.png"/><Relationship Id="rId82" Type="http://schemas.openxmlformats.org/officeDocument/2006/relationships/image" Target="../media/image94.png"/><Relationship Id="rId90" Type="http://schemas.openxmlformats.org/officeDocument/2006/relationships/image" Target="../media/image102.png"/><Relationship Id="rId95" Type="http://schemas.openxmlformats.org/officeDocument/2006/relationships/image" Target="../media/image107.png"/><Relationship Id="rId19" Type="http://schemas.openxmlformats.org/officeDocument/2006/relationships/image" Target="../media/image3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43" Type="http://schemas.openxmlformats.org/officeDocument/2006/relationships/image" Target="../media/image55.png"/><Relationship Id="rId48" Type="http://schemas.openxmlformats.org/officeDocument/2006/relationships/image" Target="../media/image60.png"/><Relationship Id="rId56" Type="http://schemas.openxmlformats.org/officeDocument/2006/relationships/image" Target="../media/image68.png"/><Relationship Id="rId64" Type="http://schemas.openxmlformats.org/officeDocument/2006/relationships/image" Target="../media/image76.png"/><Relationship Id="rId69" Type="http://schemas.openxmlformats.org/officeDocument/2006/relationships/image" Target="../media/image81.png"/><Relationship Id="rId77" Type="http://schemas.openxmlformats.org/officeDocument/2006/relationships/image" Target="../media/image89.png"/><Relationship Id="rId100" Type="http://schemas.openxmlformats.org/officeDocument/2006/relationships/image" Target="../media/image112.png"/><Relationship Id="rId105" Type="http://schemas.openxmlformats.org/officeDocument/2006/relationships/image" Target="../media/image117.png"/><Relationship Id="rId8" Type="http://schemas.openxmlformats.org/officeDocument/2006/relationships/image" Target="../media/image20.png"/><Relationship Id="rId51" Type="http://schemas.openxmlformats.org/officeDocument/2006/relationships/image" Target="../media/image63.png"/><Relationship Id="rId72" Type="http://schemas.openxmlformats.org/officeDocument/2006/relationships/image" Target="../media/image84.png"/><Relationship Id="rId80" Type="http://schemas.openxmlformats.org/officeDocument/2006/relationships/image" Target="../media/image92.png"/><Relationship Id="rId85" Type="http://schemas.openxmlformats.org/officeDocument/2006/relationships/image" Target="../media/image97.png"/><Relationship Id="rId93" Type="http://schemas.openxmlformats.org/officeDocument/2006/relationships/image" Target="../media/image105.png"/><Relationship Id="rId98" Type="http://schemas.openxmlformats.org/officeDocument/2006/relationships/image" Target="../media/image110.png"/><Relationship Id="rId3" Type="http://schemas.openxmlformats.org/officeDocument/2006/relationships/image" Target="../media/image15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46" Type="http://schemas.openxmlformats.org/officeDocument/2006/relationships/image" Target="../media/image58.png"/><Relationship Id="rId59" Type="http://schemas.openxmlformats.org/officeDocument/2006/relationships/image" Target="../media/image71.png"/><Relationship Id="rId67" Type="http://schemas.openxmlformats.org/officeDocument/2006/relationships/image" Target="../media/image79.png"/><Relationship Id="rId103" Type="http://schemas.openxmlformats.org/officeDocument/2006/relationships/image" Target="../media/image115.png"/><Relationship Id="rId20" Type="http://schemas.openxmlformats.org/officeDocument/2006/relationships/image" Target="../media/image32.png"/><Relationship Id="rId41" Type="http://schemas.openxmlformats.org/officeDocument/2006/relationships/image" Target="../media/image53.png"/><Relationship Id="rId54" Type="http://schemas.openxmlformats.org/officeDocument/2006/relationships/image" Target="../media/image66.png"/><Relationship Id="rId62" Type="http://schemas.openxmlformats.org/officeDocument/2006/relationships/image" Target="../media/image74.png"/><Relationship Id="rId70" Type="http://schemas.openxmlformats.org/officeDocument/2006/relationships/image" Target="../media/image82.png"/><Relationship Id="rId75" Type="http://schemas.openxmlformats.org/officeDocument/2006/relationships/image" Target="../media/image87.png"/><Relationship Id="rId83" Type="http://schemas.openxmlformats.org/officeDocument/2006/relationships/image" Target="../media/image95.png"/><Relationship Id="rId88" Type="http://schemas.openxmlformats.org/officeDocument/2006/relationships/image" Target="../media/image100.png"/><Relationship Id="rId91" Type="http://schemas.openxmlformats.org/officeDocument/2006/relationships/image" Target="../media/image103.png"/><Relationship Id="rId96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49" Type="http://schemas.openxmlformats.org/officeDocument/2006/relationships/image" Target="../media/image61.png"/><Relationship Id="rId57" Type="http://schemas.openxmlformats.org/officeDocument/2006/relationships/image" Target="../media/image69.png"/><Relationship Id="rId106" Type="http://schemas.openxmlformats.org/officeDocument/2006/relationships/image" Target="../media/image118.png"/><Relationship Id="rId10" Type="http://schemas.openxmlformats.org/officeDocument/2006/relationships/image" Target="../media/image22.png"/><Relationship Id="rId31" Type="http://schemas.openxmlformats.org/officeDocument/2006/relationships/image" Target="../media/image43.png"/><Relationship Id="rId44" Type="http://schemas.openxmlformats.org/officeDocument/2006/relationships/image" Target="../media/image56.png"/><Relationship Id="rId52" Type="http://schemas.openxmlformats.org/officeDocument/2006/relationships/image" Target="../media/image64.png"/><Relationship Id="rId60" Type="http://schemas.openxmlformats.org/officeDocument/2006/relationships/image" Target="../media/image72.png"/><Relationship Id="rId65" Type="http://schemas.openxmlformats.org/officeDocument/2006/relationships/image" Target="../media/image77.png"/><Relationship Id="rId73" Type="http://schemas.openxmlformats.org/officeDocument/2006/relationships/image" Target="../media/image85.png"/><Relationship Id="rId78" Type="http://schemas.openxmlformats.org/officeDocument/2006/relationships/image" Target="../media/image90.png"/><Relationship Id="rId81" Type="http://schemas.openxmlformats.org/officeDocument/2006/relationships/image" Target="../media/image93.png"/><Relationship Id="rId86" Type="http://schemas.openxmlformats.org/officeDocument/2006/relationships/image" Target="../media/image98.png"/><Relationship Id="rId94" Type="http://schemas.openxmlformats.org/officeDocument/2006/relationships/image" Target="../media/image106.png"/><Relationship Id="rId99" Type="http://schemas.openxmlformats.org/officeDocument/2006/relationships/image" Target="../media/image111.png"/><Relationship Id="rId101" Type="http://schemas.openxmlformats.org/officeDocument/2006/relationships/image" Target="../media/image11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9" Type="http://schemas.openxmlformats.org/officeDocument/2006/relationships/image" Target="../media/image51.png"/><Relationship Id="rId34" Type="http://schemas.openxmlformats.org/officeDocument/2006/relationships/image" Target="../media/image46.png"/><Relationship Id="rId50" Type="http://schemas.openxmlformats.org/officeDocument/2006/relationships/image" Target="../media/image62.png"/><Relationship Id="rId55" Type="http://schemas.openxmlformats.org/officeDocument/2006/relationships/image" Target="../media/image67.png"/><Relationship Id="rId76" Type="http://schemas.openxmlformats.org/officeDocument/2006/relationships/image" Target="../media/image88.png"/><Relationship Id="rId97" Type="http://schemas.openxmlformats.org/officeDocument/2006/relationships/image" Target="../media/image109.png"/><Relationship Id="rId104" Type="http://schemas.openxmlformats.org/officeDocument/2006/relationships/image" Target="../media/image1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97811" y="1412776"/>
            <a:ext cx="11214814" cy="4896544"/>
          </a:xfrm>
        </p:spPr>
        <p:txBody>
          <a:bodyPr>
            <a:normAutofit/>
          </a:bodyPr>
          <a:lstStyle/>
          <a:p>
            <a:r>
              <a:rPr lang="en-US" dirty="0" smtClean="0"/>
              <a:t>1. In order to use this template properly, please install the font family – “</a:t>
            </a:r>
            <a:r>
              <a:rPr lang="en-US" dirty="0" err="1" smtClean="0"/>
              <a:t>Raleway</a:t>
            </a:r>
            <a:r>
              <a:rPr lang="en-US" dirty="0" smtClean="0"/>
              <a:t>” for comforte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Step1: download font family: </a:t>
            </a:r>
            <a:r>
              <a:rPr lang="en-US" dirty="0" smtClean="0">
                <a:hlinkClick r:id="rId2"/>
              </a:rPr>
              <a:t>https://fonts.google.com/specimen/Raleway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Step2: copy all items of “static” folder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Step3: paste </a:t>
            </a:r>
            <a:r>
              <a:rPr lang="en-US" dirty="0" smtClean="0"/>
              <a:t>them to</a:t>
            </a:r>
            <a:r>
              <a:rPr lang="en-US" dirty="0"/>
              <a:t>: </a:t>
            </a:r>
            <a:r>
              <a:rPr lang="en-US" dirty="0" smtClean="0"/>
              <a:t>“C</a:t>
            </a:r>
            <a:r>
              <a:rPr lang="en-US" dirty="0"/>
              <a:t>:\</a:t>
            </a:r>
            <a:r>
              <a:rPr lang="en-US" dirty="0" smtClean="0"/>
              <a:t>Windows\Fonts”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Step4: re-open your PPT and check it out</a:t>
            </a:r>
          </a:p>
          <a:p>
            <a:r>
              <a:rPr lang="en-US" dirty="0" smtClean="0"/>
              <a:t>2. This template contains Front cover, Divider, Content*2, Three-bullets, Data </a:t>
            </a:r>
            <a:r>
              <a:rPr lang="en-US" dirty="0"/>
              <a:t>S</a:t>
            </a:r>
            <a:r>
              <a:rPr lang="en-US" dirty="0" smtClean="0"/>
              <a:t>ecurity </a:t>
            </a:r>
            <a:r>
              <a:rPr lang="en-US" dirty="0"/>
              <a:t>P</a:t>
            </a:r>
            <a:r>
              <a:rPr lang="en-US" dirty="0" smtClean="0"/>
              <a:t>latform, Icons, Ecosystem, Back cover.</a:t>
            </a:r>
          </a:p>
          <a:p>
            <a:r>
              <a:rPr lang="en-US" dirty="0" smtClean="0"/>
              <a:t>3. Any questions please contact marketing team.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BBFC067-DAB9-4D95-9A70-4C4E0332BAA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BBFC067-DAB9-4D95-9A70-4C4E0332BAA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Ecosystem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92" y="2466835"/>
            <a:ext cx="546979" cy="328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072" y="2539006"/>
            <a:ext cx="897599" cy="148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27" y="2447866"/>
            <a:ext cx="965799" cy="25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270" y="1824168"/>
            <a:ext cx="994073" cy="206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783" y="1658596"/>
            <a:ext cx="942041" cy="478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06" y="2522259"/>
            <a:ext cx="1225024" cy="193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0" y="1665491"/>
            <a:ext cx="1558818" cy="469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25" y="2242648"/>
            <a:ext cx="1032010" cy="732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09" y="1504454"/>
            <a:ext cx="823219" cy="823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554" y="2481140"/>
            <a:ext cx="693200" cy="2550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42" y="2560485"/>
            <a:ext cx="1255111" cy="184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72" y="1729102"/>
            <a:ext cx="916241" cy="3837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32" y="1762218"/>
            <a:ext cx="677660" cy="2716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582" y="1639204"/>
            <a:ext cx="592051" cy="4601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08" y="1743410"/>
            <a:ext cx="992962" cy="2870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81" y="1744343"/>
            <a:ext cx="710915" cy="3199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24" y="1805023"/>
            <a:ext cx="1007100" cy="2408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345" y="2417190"/>
            <a:ext cx="832246" cy="2704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300" y="2458099"/>
            <a:ext cx="714438" cy="3572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81" y="2404944"/>
            <a:ext cx="676948" cy="3398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2379496"/>
            <a:ext cx="1129756" cy="3920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27" y="1704000"/>
            <a:ext cx="394256" cy="3947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30315" r="8081" b="6742"/>
          <a:stretch/>
        </p:blipFill>
        <p:spPr>
          <a:xfrm>
            <a:off x="623180" y="2838577"/>
            <a:ext cx="1584295" cy="634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900" y="2969416"/>
            <a:ext cx="1091466" cy="3729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32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74" y="2938416"/>
            <a:ext cx="977150" cy="3550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799" y="2867624"/>
            <a:ext cx="935397" cy="5261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10" y="2764212"/>
            <a:ext cx="1383020" cy="77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64288"/>
            <a:ext cx="466725" cy="236537"/>
          </a:xfrm>
          <a:prstGeom prst="rect">
            <a:avLst/>
          </a:prstGeom>
        </p:spPr>
        <p:txBody>
          <a:bodyPr/>
          <a:lstStyle/>
          <a:p>
            <a:fld id="{FBBFC067-DAB9-4D95-9A70-4C4E0332BAA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4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3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C067-DAB9-4D95-9A70-4C4E0332BAA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C067-DAB9-4D95-9A70-4C4E0332BAA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4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C067-DAB9-4D95-9A70-4C4E0332BAA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C067-DAB9-4D95-9A70-4C4E0332BAA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5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E58C9C0-AB54-F23C-F22F-2494134B392A}"/>
              </a:ext>
            </a:extLst>
          </p:cNvPr>
          <p:cNvSpPr/>
          <p:nvPr/>
        </p:nvSpPr>
        <p:spPr>
          <a:xfrm>
            <a:off x="8037090" y="1196750"/>
            <a:ext cx="3438937" cy="1344763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Bef>
                <a:spcPts val="900"/>
              </a:spcBef>
              <a:buClr>
                <a:srgbClr val="BDC83F"/>
              </a:buClr>
            </a:pPr>
            <a:endParaRPr lang="en-US" sz="1600" baseline="0" dirty="0" smtClean="0">
              <a:latin typeface="Raleway" pitchFamily="2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E58C9C0-AB54-F23C-F22F-2494134B392A}"/>
              </a:ext>
            </a:extLst>
          </p:cNvPr>
          <p:cNvSpPr/>
          <p:nvPr/>
        </p:nvSpPr>
        <p:spPr>
          <a:xfrm>
            <a:off x="4396686" y="1196751"/>
            <a:ext cx="3429000" cy="1344763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Bef>
                <a:spcPts val="900"/>
              </a:spcBef>
              <a:buClr>
                <a:srgbClr val="BDC83F"/>
              </a:buClr>
            </a:pPr>
            <a:endParaRPr lang="en-US" sz="1600" baseline="0" dirty="0" smtClean="0">
              <a:latin typeface="Raleway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E58C9C0-AB54-F23C-F22F-2494134B392A}"/>
              </a:ext>
            </a:extLst>
          </p:cNvPr>
          <p:cNvSpPr/>
          <p:nvPr/>
        </p:nvSpPr>
        <p:spPr>
          <a:xfrm>
            <a:off x="767408" y="1196752"/>
            <a:ext cx="3429000" cy="1344763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Bef>
                <a:spcPts val="900"/>
              </a:spcBef>
              <a:buClr>
                <a:srgbClr val="BDC83F"/>
              </a:buClr>
            </a:pPr>
            <a:endParaRPr lang="en-US" sz="1600" baseline="0" dirty="0" smtClean="0">
              <a:latin typeface="Raleway" pitchFamily="2" charset="77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BBFC067-DAB9-4D95-9A70-4C4E0332BAA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Three-bullets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67408" y="1418389"/>
            <a:ext cx="3429000" cy="4375955"/>
            <a:chOff x="767408" y="1610243"/>
            <a:chExt cx="3429000" cy="437595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E58C9C0-AB54-F23C-F22F-2494134B392A}"/>
                </a:ext>
              </a:extLst>
            </p:cNvPr>
            <p:cNvSpPr/>
            <p:nvPr/>
          </p:nvSpPr>
          <p:spPr>
            <a:xfrm>
              <a:off x="767408" y="3162988"/>
              <a:ext cx="3429000" cy="282321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5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l">
                <a:spcBef>
                  <a:spcPts val="900"/>
                </a:spcBef>
                <a:buClr>
                  <a:srgbClr val="BDC83F"/>
                </a:buClr>
                <a:buFont typeface="Wingdings" pitchFamily="2" charset="2"/>
                <a:buChar char="ü"/>
              </a:pPr>
              <a:r>
                <a:rPr lang="en-US" sz="1600" dirty="0" smtClean="0">
                  <a:solidFill>
                    <a:schemeClr val="bg1"/>
                  </a:solidFill>
                  <a:latin typeface="Raleway" pitchFamily="2" charset="77"/>
                </a:rPr>
                <a:t>Bullet</a:t>
              </a:r>
              <a:r>
                <a:rPr lang="en-US" sz="1600" baseline="0" dirty="0" smtClean="0">
                  <a:solidFill>
                    <a:schemeClr val="bg1"/>
                  </a:solidFill>
                  <a:latin typeface="Raleway" pitchFamily="2" charset="77"/>
                </a:rPr>
                <a:t> 1</a:t>
              </a:r>
            </a:p>
            <a:p>
              <a:pPr marL="285750" indent="-285750" algn="l">
                <a:spcBef>
                  <a:spcPts val="900"/>
                </a:spcBef>
                <a:buClr>
                  <a:srgbClr val="BDC83F"/>
                </a:buClr>
                <a:buFont typeface="Wingdings" pitchFamily="2" charset="2"/>
                <a:buChar char="ü"/>
              </a:pPr>
              <a:r>
                <a:rPr lang="en-US" sz="1600" baseline="0" dirty="0" smtClean="0">
                  <a:solidFill>
                    <a:schemeClr val="bg1"/>
                  </a:solidFill>
                  <a:latin typeface="Raleway" pitchFamily="2" charset="77"/>
                </a:rPr>
                <a:t>Bullet 2</a:t>
              </a:r>
            </a:p>
            <a:p>
              <a:pPr marL="285750" indent="-285750" algn="l">
                <a:spcBef>
                  <a:spcPts val="900"/>
                </a:spcBef>
                <a:buClr>
                  <a:srgbClr val="BDC83F"/>
                </a:buClr>
                <a:buFont typeface="Wingdings" pitchFamily="2" charset="2"/>
                <a:buChar char="ü"/>
              </a:pPr>
              <a:r>
                <a:rPr lang="en-US" sz="1600" baseline="0" dirty="0" smtClean="0">
                  <a:solidFill>
                    <a:schemeClr val="bg1"/>
                  </a:solidFill>
                  <a:latin typeface="Raleway" pitchFamily="2" charset="77"/>
                </a:rPr>
                <a:t>Bullet 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905CE2-2912-B800-47FF-6B0FE3839BEF}"/>
                </a:ext>
              </a:extLst>
            </p:cNvPr>
            <p:cNvSpPr/>
            <p:nvPr/>
          </p:nvSpPr>
          <p:spPr>
            <a:xfrm>
              <a:off x="767408" y="2733369"/>
              <a:ext cx="3429000" cy="47705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Raleway" pitchFamily="2" charset="77"/>
                </a:rPr>
                <a:t>Your</a:t>
              </a:r>
              <a:r>
                <a:rPr lang="en-US" sz="2400" baseline="0" dirty="0" smtClean="0">
                  <a:latin typeface="Raleway" pitchFamily="2" charset="77"/>
                </a:rPr>
                <a:t> </a:t>
              </a:r>
              <a:r>
                <a:rPr lang="en-US" sz="2400" dirty="0">
                  <a:latin typeface="Raleway" pitchFamily="2" charset="77"/>
                </a:rPr>
                <a:t>t</a:t>
              </a:r>
              <a:r>
                <a:rPr lang="en-US" sz="2400" baseline="0" dirty="0" smtClean="0">
                  <a:latin typeface="Raleway" pitchFamily="2" charset="77"/>
                </a:rPr>
                <a:t>itle</a:t>
              </a:r>
              <a:endParaRPr lang="en-US" sz="2400" dirty="0">
                <a:latin typeface="Raleway" pitchFamily="2" charset="77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042A743-BF45-3481-4A1F-B3A665E66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08" b="14111"/>
            <a:stretch/>
          </p:blipFill>
          <p:spPr>
            <a:xfrm>
              <a:off x="1766424" y="1610243"/>
              <a:ext cx="1413240" cy="974852"/>
            </a:xfrm>
            <a:prstGeom prst="rect">
              <a:avLst/>
            </a:prstGeom>
            <a:noFill/>
            <a:ln w="898" cap="flat">
              <a:noFill/>
              <a:prstDash val="solid"/>
              <a:miter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8037091" y="1495400"/>
            <a:ext cx="3438937" cy="4298944"/>
            <a:chOff x="8037091" y="1687254"/>
            <a:chExt cx="3438937" cy="4298944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B4376C5-C482-2365-E1CA-C839D449DFDC}"/>
                </a:ext>
              </a:extLst>
            </p:cNvPr>
            <p:cNvSpPr/>
            <p:nvPr/>
          </p:nvSpPr>
          <p:spPr>
            <a:xfrm>
              <a:off x="8037091" y="3152067"/>
              <a:ext cx="3438936" cy="283413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5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l">
                <a:spcBef>
                  <a:spcPts val="900"/>
                </a:spcBef>
                <a:buClr>
                  <a:srgbClr val="FFC000"/>
                </a:buClr>
                <a:buFont typeface="Wingdings" pitchFamily="2" charset="2"/>
                <a:buChar char="ü"/>
              </a:pPr>
              <a:r>
                <a:rPr lang="en-US" sz="1600" dirty="0" smtClean="0">
                  <a:solidFill>
                    <a:schemeClr val="bg1"/>
                  </a:solidFill>
                  <a:latin typeface="Raleway" pitchFamily="2" charset="77"/>
                </a:rPr>
                <a:t>Bullet 2</a:t>
              </a:r>
              <a:endParaRPr lang="en-DE" sz="1600" dirty="0">
                <a:solidFill>
                  <a:schemeClr val="bg1"/>
                </a:solidFill>
                <a:latin typeface="Raleway" pitchFamily="2" charset="77"/>
              </a:endParaRPr>
            </a:p>
            <a:p>
              <a:pPr marL="285750" indent="-285750" algn="l">
                <a:spcBef>
                  <a:spcPts val="900"/>
                </a:spcBef>
                <a:buClr>
                  <a:srgbClr val="FFC000"/>
                </a:buClr>
                <a:buFont typeface="Wingdings" pitchFamily="2" charset="2"/>
                <a:buChar char="ü"/>
              </a:pPr>
              <a:r>
                <a:rPr lang="en-US" sz="1600" dirty="0" smtClean="0">
                  <a:solidFill>
                    <a:schemeClr val="bg1"/>
                  </a:solidFill>
                  <a:latin typeface="Raleway" pitchFamily="2" charset="77"/>
                </a:rPr>
                <a:t>Bullet 2</a:t>
              </a:r>
              <a:endParaRPr lang="en-DE" sz="1600" dirty="0">
                <a:solidFill>
                  <a:schemeClr val="bg1"/>
                </a:solidFill>
                <a:latin typeface="Raleway" pitchFamily="2" charset="77"/>
              </a:endParaRPr>
            </a:p>
            <a:p>
              <a:pPr marL="285750" indent="-285750" algn="l">
                <a:spcBef>
                  <a:spcPts val="900"/>
                </a:spcBef>
                <a:buClr>
                  <a:srgbClr val="FFC000"/>
                </a:buClr>
                <a:buFont typeface="Wingdings" pitchFamily="2" charset="2"/>
                <a:buChar char="ü"/>
              </a:pPr>
              <a:r>
                <a:rPr lang="en-US" sz="1600" dirty="0" smtClean="0">
                  <a:solidFill>
                    <a:schemeClr val="bg1"/>
                  </a:solidFill>
                  <a:latin typeface="Raleway" pitchFamily="2" charset="77"/>
                </a:rPr>
                <a:t>Bullet 3</a:t>
              </a:r>
              <a:endParaRPr lang="en-DE" sz="16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179849-EC69-DF45-3DC0-E9667B42D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2995" y="1687254"/>
              <a:ext cx="814943" cy="81494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0E758E3-6878-C1E9-CCE8-4C8051187F11}"/>
                </a:ext>
              </a:extLst>
            </p:cNvPr>
            <p:cNvSpPr/>
            <p:nvPr/>
          </p:nvSpPr>
          <p:spPr>
            <a:xfrm>
              <a:off x="8037091" y="2733369"/>
              <a:ext cx="3438937" cy="4770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Raleway" pitchFamily="2" charset="77"/>
                </a:rPr>
                <a:t>Your</a:t>
              </a:r>
              <a:r>
                <a:rPr lang="en-US" sz="2400" baseline="0" dirty="0" smtClean="0">
                  <a:latin typeface="Raleway" pitchFamily="2" charset="77"/>
                </a:rPr>
                <a:t> title</a:t>
              </a:r>
              <a:endParaRPr lang="en-US" sz="2400" dirty="0">
                <a:latin typeface="Raleway" pitchFamily="2" charset="77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96686" y="1495400"/>
            <a:ext cx="3429000" cy="4309864"/>
            <a:chOff x="4396686" y="1687254"/>
            <a:chExt cx="3429000" cy="4309864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347F28A-69A6-E6AF-FEF7-66180A3EE440}"/>
                </a:ext>
              </a:extLst>
            </p:cNvPr>
            <p:cNvSpPr/>
            <p:nvPr/>
          </p:nvSpPr>
          <p:spPr>
            <a:xfrm>
              <a:off x="4396686" y="3162987"/>
              <a:ext cx="3429000" cy="283413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5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l">
                <a:spcBef>
                  <a:spcPts val="900"/>
                </a:spcBef>
                <a:buClr>
                  <a:srgbClr val="6497D0"/>
                </a:buClr>
                <a:buFont typeface="Wingdings" pitchFamily="2" charset="2"/>
                <a:buChar char="ü"/>
              </a:pPr>
              <a:r>
                <a:rPr lang="en-US" sz="1600" dirty="0" smtClean="0">
                  <a:solidFill>
                    <a:schemeClr val="bg1"/>
                  </a:solidFill>
                  <a:latin typeface="Raleway" pitchFamily="2" charset="77"/>
                </a:rPr>
                <a:t>Bullet</a:t>
              </a:r>
              <a:r>
                <a:rPr lang="en-US" sz="1600" baseline="0" dirty="0" smtClean="0">
                  <a:solidFill>
                    <a:schemeClr val="bg1"/>
                  </a:solidFill>
                  <a:latin typeface="Raleway" pitchFamily="2" charset="77"/>
                </a:rPr>
                <a:t> 1</a:t>
              </a:r>
              <a:endParaRPr lang="en-DE" sz="1600" dirty="0">
                <a:solidFill>
                  <a:schemeClr val="bg1"/>
                </a:solidFill>
                <a:latin typeface="Raleway" pitchFamily="2" charset="77"/>
              </a:endParaRPr>
            </a:p>
            <a:p>
              <a:pPr marL="285750" indent="-285750" algn="l">
                <a:spcBef>
                  <a:spcPts val="900"/>
                </a:spcBef>
                <a:buClr>
                  <a:srgbClr val="6497D0"/>
                </a:buClr>
                <a:buFont typeface="Wingdings" pitchFamily="2" charset="2"/>
                <a:buChar char="ü"/>
              </a:pPr>
              <a:r>
                <a:rPr lang="en-US" sz="1600" dirty="0" smtClean="0">
                  <a:solidFill>
                    <a:schemeClr val="bg1"/>
                  </a:solidFill>
                  <a:latin typeface="Raleway" pitchFamily="2" charset="77"/>
                </a:rPr>
                <a:t>Bullet 2</a:t>
              </a:r>
              <a:endParaRPr lang="en-DE" sz="1600" dirty="0">
                <a:solidFill>
                  <a:schemeClr val="bg1"/>
                </a:solidFill>
                <a:latin typeface="Raleway" pitchFamily="2" charset="77"/>
              </a:endParaRPr>
            </a:p>
            <a:p>
              <a:pPr marL="285750" indent="-285750" algn="l">
                <a:spcBef>
                  <a:spcPts val="900"/>
                </a:spcBef>
                <a:buClr>
                  <a:srgbClr val="6497D0"/>
                </a:buClr>
                <a:buFont typeface="Wingdings" pitchFamily="2" charset="2"/>
                <a:buChar char="ü"/>
              </a:pPr>
              <a:r>
                <a:rPr lang="en-US" sz="1600" dirty="0" smtClean="0">
                  <a:solidFill>
                    <a:schemeClr val="bg1"/>
                  </a:solidFill>
                  <a:latin typeface="Raleway" pitchFamily="2" charset="77"/>
                </a:rPr>
                <a:t>Bullet 3</a:t>
              </a:r>
              <a:endParaRPr lang="en-DE" sz="16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0BE3E5-939A-3CB7-DAB6-A05A343C5EA0}"/>
                </a:ext>
              </a:extLst>
            </p:cNvPr>
            <p:cNvSpPr/>
            <p:nvPr/>
          </p:nvSpPr>
          <p:spPr>
            <a:xfrm>
              <a:off x="4396686" y="2733369"/>
              <a:ext cx="3429000" cy="4770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Raleway" pitchFamily="2" charset="77"/>
                </a:rPr>
                <a:t>Your</a:t>
              </a:r>
              <a:r>
                <a:rPr lang="en-US" sz="2400" baseline="0" dirty="0" smtClean="0">
                  <a:latin typeface="Raleway" pitchFamily="2" charset="77"/>
                </a:rPr>
                <a:t> title</a:t>
              </a:r>
              <a:endParaRPr lang="en-US" sz="2400" dirty="0">
                <a:latin typeface="Raleway" pitchFamily="2" charset="77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7DECA4B-FDF0-B210-2EB4-2D29B1AC1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5401" y="1687254"/>
              <a:ext cx="778329" cy="778329"/>
            </a:xfrm>
            <a:prstGeom prst="rect">
              <a:avLst/>
            </a:prstGeom>
            <a:noFill/>
            <a:ln w="898" cap="flat">
              <a:noFill/>
              <a:prstDash val="solid"/>
              <a:miter/>
            </a:ln>
          </p:spPr>
        </p:pic>
      </p:grpSp>
    </p:spTree>
    <p:extLst>
      <p:ext uri="{BB962C8B-B14F-4D97-AF65-F5344CB8AC3E}">
        <p14:creationId xmlns:p14="http://schemas.microsoft.com/office/powerpoint/2010/main" val="4033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C067-DAB9-4D95-9A70-4C4E0332BAA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omforte Data Security Platform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A4D40-F605-F5BA-A0E4-4414DEDB587C}"/>
              </a:ext>
            </a:extLst>
          </p:cNvPr>
          <p:cNvSpPr/>
          <p:nvPr/>
        </p:nvSpPr>
        <p:spPr>
          <a:xfrm>
            <a:off x="2135560" y="4049196"/>
            <a:ext cx="81108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/>
              </a:buClr>
              <a:buFont typeface="Wingdings" pitchFamily="2" charset="2"/>
              <a:buChar char="ü"/>
            </a:pPr>
            <a:r>
              <a:rPr lang="en-GB" sz="2200" dirty="0">
                <a:solidFill>
                  <a:schemeClr val="bg1"/>
                </a:solidFill>
                <a:latin typeface="Raleway" pitchFamily="2" charset="77"/>
              </a:rPr>
              <a:t>Discover all your data relevant for privacy regulations</a:t>
            </a:r>
          </a:p>
          <a:p>
            <a:pPr marL="285750" indent="-285750">
              <a:buClr>
                <a:schemeClr val="accent3"/>
              </a:buClr>
              <a:buFont typeface="Wingdings" pitchFamily="2" charset="2"/>
              <a:buChar char="ü"/>
            </a:pPr>
            <a:r>
              <a:rPr lang="en-GB" sz="2200" dirty="0">
                <a:solidFill>
                  <a:schemeClr val="bg1"/>
                </a:solidFill>
                <a:latin typeface="Raleway" pitchFamily="2" charset="77"/>
              </a:rPr>
              <a:t>Protect data at all times – at rest, in motion and in use</a:t>
            </a:r>
          </a:p>
          <a:p>
            <a:pPr marL="285750" indent="-285750">
              <a:buClr>
                <a:schemeClr val="accent3"/>
              </a:buClr>
              <a:buFont typeface="Wingdings" pitchFamily="2" charset="2"/>
              <a:buChar char="ü"/>
            </a:pPr>
            <a:r>
              <a:rPr lang="en-GB" sz="2200" dirty="0">
                <a:solidFill>
                  <a:schemeClr val="bg1"/>
                </a:solidFill>
                <a:latin typeface="Raleway" pitchFamily="2" charset="77"/>
              </a:rPr>
              <a:t>Easily integrate into your data analytic environment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1504944"/>
            <a:ext cx="12191999" cy="2140080"/>
            <a:chOff x="0" y="1202889"/>
            <a:chExt cx="12191999" cy="21400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EF5076B-5B14-985D-005B-BFBAAD54809A}"/>
                </a:ext>
              </a:extLst>
            </p:cNvPr>
            <p:cNvSpPr/>
            <p:nvPr/>
          </p:nvSpPr>
          <p:spPr>
            <a:xfrm>
              <a:off x="0" y="1202889"/>
              <a:ext cx="12191999" cy="2140080"/>
            </a:xfrm>
            <a:prstGeom prst="rect">
              <a:avLst/>
            </a:prstGeom>
            <a:solidFill>
              <a:schemeClr val="bg1">
                <a:lumMod val="75000"/>
                <a:alpha val="2723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EA09DC9-FCF0-862C-141F-65862B04E601}"/>
                </a:ext>
              </a:extLst>
            </p:cNvPr>
            <p:cNvSpPr/>
            <p:nvPr/>
          </p:nvSpPr>
          <p:spPr>
            <a:xfrm>
              <a:off x="824341" y="1339182"/>
              <a:ext cx="1934679" cy="1848050"/>
            </a:xfrm>
            <a:prstGeom prst="roundRect">
              <a:avLst>
                <a:gd name="adj" fmla="val 104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Raleway" pitchFamily="2" charset="77"/>
                </a:rPr>
                <a:t>D</a:t>
              </a:r>
              <a:r>
                <a:rPr lang="en-DE" sz="1600" dirty="0">
                  <a:solidFill>
                    <a:schemeClr val="bg1"/>
                  </a:solidFill>
                  <a:latin typeface="Raleway" pitchFamily="2" charset="77"/>
                </a:rPr>
                <a:t>ISCOVER &amp; CLASSIFY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0EE6DA-D0FD-9F74-7537-09F53EDA5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016" y="1557099"/>
              <a:ext cx="859498" cy="859498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62E2901-7AB4-6857-5444-F945702953A3}"/>
                </a:ext>
              </a:extLst>
            </p:cNvPr>
            <p:cNvSpPr/>
            <p:nvPr/>
          </p:nvSpPr>
          <p:spPr>
            <a:xfrm>
              <a:off x="2969171" y="1339182"/>
              <a:ext cx="1934679" cy="1848050"/>
            </a:xfrm>
            <a:prstGeom prst="roundRect">
              <a:avLst>
                <a:gd name="adj" fmla="val 104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sz="1600">
                  <a:solidFill>
                    <a:schemeClr val="bg1"/>
                  </a:solidFill>
                  <a:latin typeface="Raleway" pitchFamily="2" charset="77"/>
                </a:rPr>
                <a:t>INVENTORY</a:t>
              </a:r>
            </a:p>
            <a:p>
              <a:pPr algn="ctr"/>
              <a:endParaRPr lang="en-DE" sz="16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6C614FC-DD63-90D2-AE17-5849B3EDD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626" y="1541311"/>
              <a:ext cx="897767" cy="917005"/>
            </a:xfrm>
            <a:prstGeom prst="rect">
              <a:avLst/>
            </a:prstGeom>
          </p:spPr>
        </p:pic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0E4FD21-D3B3-7B02-7254-3DEFA2ED7E6C}"/>
                </a:ext>
              </a:extLst>
            </p:cNvPr>
            <p:cNvSpPr/>
            <p:nvPr/>
          </p:nvSpPr>
          <p:spPr>
            <a:xfrm>
              <a:off x="5114001" y="1339182"/>
              <a:ext cx="1934679" cy="1848050"/>
            </a:xfrm>
            <a:prstGeom prst="roundRect">
              <a:avLst>
                <a:gd name="adj" fmla="val 104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sz="1600">
                  <a:solidFill>
                    <a:schemeClr val="bg1"/>
                  </a:solidFill>
                  <a:latin typeface="Raleway" pitchFamily="2" charset="77"/>
                </a:rPr>
                <a:t>POLICY</a:t>
              </a:r>
            </a:p>
            <a:p>
              <a:pPr algn="ctr"/>
              <a:endParaRPr lang="en-DE" sz="16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98908BC-EE26-5F6C-BEB4-7EA375612657}"/>
                </a:ext>
              </a:extLst>
            </p:cNvPr>
            <p:cNvSpPr/>
            <p:nvPr/>
          </p:nvSpPr>
          <p:spPr>
            <a:xfrm>
              <a:off x="7258831" y="1339182"/>
              <a:ext cx="1934679" cy="1848050"/>
            </a:xfrm>
            <a:prstGeom prst="roundRect">
              <a:avLst>
                <a:gd name="adj" fmla="val 104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sz="1600">
                  <a:solidFill>
                    <a:schemeClr val="bg1"/>
                  </a:solidFill>
                  <a:latin typeface="Raleway" pitchFamily="2" charset="77"/>
                </a:rPr>
                <a:t>PROTECT</a:t>
              </a:r>
            </a:p>
            <a:p>
              <a:pPr algn="ctr"/>
              <a:endParaRPr lang="en-DE" sz="16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FC3B5053-D301-3C58-C861-84711DF253C8}"/>
                </a:ext>
              </a:extLst>
            </p:cNvPr>
            <p:cNvSpPr/>
            <p:nvPr/>
          </p:nvSpPr>
          <p:spPr>
            <a:xfrm>
              <a:off x="9403661" y="1339182"/>
              <a:ext cx="1934679" cy="1848050"/>
            </a:xfrm>
            <a:prstGeom prst="roundRect">
              <a:avLst>
                <a:gd name="adj" fmla="val 104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sz="1600" dirty="0">
                  <a:solidFill>
                    <a:schemeClr val="bg1"/>
                  </a:solidFill>
                  <a:latin typeface="Raleway" pitchFamily="2" charset="77"/>
                </a:rPr>
                <a:t>INTEGRATE</a:t>
              </a:r>
            </a:p>
            <a:p>
              <a:pPr algn="ctr"/>
              <a:endParaRPr lang="en-DE" sz="1600" dirty="0">
                <a:solidFill>
                  <a:schemeClr val="bg1"/>
                </a:solidFill>
                <a:latin typeface="Raleway" pitchFamily="2" charset="77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E21AA78-C760-06A1-5C4A-57DEABD51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391" y="1557099"/>
              <a:ext cx="901217" cy="90121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75E44B-5E5B-C62D-6226-B50CE7619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3358" y="1647103"/>
              <a:ext cx="811213" cy="81121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C859CFC-23E1-7537-57B2-C6A9CCBA4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5455" y="1464310"/>
              <a:ext cx="1080662" cy="1080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00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BBFC067-DAB9-4D95-9A70-4C4E0332BAA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Icons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21" y="1203223"/>
            <a:ext cx="580759" cy="580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476" y="1154291"/>
            <a:ext cx="674282" cy="674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626" y="1216799"/>
            <a:ext cx="567183" cy="567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347" y="1219005"/>
            <a:ext cx="550165" cy="5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795" y="1195268"/>
            <a:ext cx="636200" cy="636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687" y="1253440"/>
            <a:ext cx="564956" cy="5649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10" y="1946139"/>
            <a:ext cx="814195" cy="6917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812" y="1189717"/>
            <a:ext cx="608740" cy="6087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45" y="1219005"/>
            <a:ext cx="550165" cy="5501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6" y="1195268"/>
            <a:ext cx="597641" cy="5976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67" y="1212062"/>
            <a:ext cx="548032" cy="5480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03" y="1213437"/>
            <a:ext cx="615135" cy="6151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35" y="1203222"/>
            <a:ext cx="630125" cy="630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31" y="1828572"/>
            <a:ext cx="844003" cy="8440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03" y="1238892"/>
            <a:ext cx="546267" cy="5462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0" y="2065188"/>
            <a:ext cx="479915" cy="479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210" y="1247416"/>
            <a:ext cx="508360" cy="5083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75" y="1188253"/>
            <a:ext cx="665505" cy="6655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562" y="1275622"/>
            <a:ext cx="520848" cy="5208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57" y="2027278"/>
            <a:ext cx="575999" cy="57599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71" y="1980748"/>
            <a:ext cx="622530" cy="6225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75" y="1993115"/>
            <a:ext cx="646294" cy="6462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41055" y="1964430"/>
            <a:ext cx="597435" cy="5974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10" y="1279982"/>
            <a:ext cx="526800" cy="526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37" y="1978454"/>
            <a:ext cx="574762" cy="5747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76" y="2048424"/>
            <a:ext cx="513441" cy="5134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00" y="1957220"/>
            <a:ext cx="749433" cy="7494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42" y="2747021"/>
            <a:ext cx="690536" cy="6905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76" y="2718359"/>
            <a:ext cx="620921" cy="6209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39" y="2649950"/>
            <a:ext cx="670537" cy="6705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396" y="2759658"/>
            <a:ext cx="529747" cy="52974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192" y="1938144"/>
            <a:ext cx="805828" cy="80582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304" y="1982772"/>
            <a:ext cx="620505" cy="62050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700" y="1994239"/>
            <a:ext cx="615483" cy="6154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53" y="2006709"/>
            <a:ext cx="557269" cy="55726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88" y="2006709"/>
            <a:ext cx="547037" cy="54703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72" y="2752948"/>
            <a:ext cx="488400" cy="4884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49" y="2743313"/>
            <a:ext cx="541067" cy="54106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09" y="2730319"/>
            <a:ext cx="554061" cy="5540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72" y="2743313"/>
            <a:ext cx="575015" cy="59596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03" y="2818680"/>
            <a:ext cx="625706" cy="62570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402" y="2859987"/>
            <a:ext cx="584399" cy="58439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738" y="2809940"/>
            <a:ext cx="708664" cy="70866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28" y="2879940"/>
            <a:ext cx="557617" cy="55761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207" y="2796971"/>
            <a:ext cx="644666" cy="64466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2" y="2708078"/>
            <a:ext cx="612409" cy="61240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690" y="2812346"/>
            <a:ext cx="593196" cy="59319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537" y="3530967"/>
            <a:ext cx="559233" cy="55923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347" y="3533646"/>
            <a:ext cx="518675" cy="518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31" y="3481563"/>
            <a:ext cx="553698" cy="55369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74" y="3505913"/>
            <a:ext cx="514440" cy="51444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71" y="2763892"/>
            <a:ext cx="587353" cy="60063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86" y="3522390"/>
            <a:ext cx="535758" cy="53575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521" y="3492599"/>
            <a:ext cx="635970" cy="63597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312" y="1984765"/>
            <a:ext cx="643952" cy="64395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61" y="3469362"/>
            <a:ext cx="675786" cy="73932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02" y="1978853"/>
            <a:ext cx="713708" cy="71370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33988" y="2824804"/>
            <a:ext cx="527755" cy="52775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39" y="3461318"/>
            <a:ext cx="738322" cy="73832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81" y="3452210"/>
            <a:ext cx="593589" cy="59358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80" y="3356833"/>
            <a:ext cx="776925" cy="77692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36" y="3428956"/>
            <a:ext cx="623365" cy="62336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8" y="3469362"/>
            <a:ext cx="464436" cy="46443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16" y="3617149"/>
            <a:ext cx="813576" cy="44569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844" y="4104925"/>
            <a:ext cx="657576" cy="65757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27" y="4241151"/>
            <a:ext cx="520173" cy="52017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20" y="4175497"/>
            <a:ext cx="651482" cy="65148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52" y="4206211"/>
            <a:ext cx="455004" cy="45500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52" y="4106802"/>
            <a:ext cx="681894" cy="68189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331" y="3552043"/>
            <a:ext cx="538157" cy="53815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27" y="4215491"/>
            <a:ext cx="552883" cy="55288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442" y="4167612"/>
            <a:ext cx="583909" cy="58390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38" y="4186291"/>
            <a:ext cx="530861" cy="53086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08" y="4185746"/>
            <a:ext cx="524007" cy="52400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28" y="4878294"/>
            <a:ext cx="604794" cy="60479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014" y="4864602"/>
            <a:ext cx="664487" cy="66448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1" y="4090200"/>
            <a:ext cx="670540" cy="67054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8" y="4908313"/>
            <a:ext cx="530316" cy="53031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943" y="4185746"/>
            <a:ext cx="605525" cy="60552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8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331" y="4148116"/>
            <a:ext cx="645879" cy="64587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8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401" y="4171951"/>
            <a:ext cx="633182" cy="63318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8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040" y="4254056"/>
            <a:ext cx="474059" cy="474059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8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418" y="4134203"/>
            <a:ext cx="573320" cy="57332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893" y="4119308"/>
            <a:ext cx="616484" cy="61648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508" y="4135159"/>
            <a:ext cx="567321" cy="567321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18" y="4855709"/>
            <a:ext cx="618937" cy="61893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315" y="3435082"/>
            <a:ext cx="693488" cy="693488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14" y="3575848"/>
            <a:ext cx="447949" cy="44794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9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483" y="4930719"/>
            <a:ext cx="511759" cy="511759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9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737" y="4915515"/>
            <a:ext cx="593343" cy="59334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9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82" y="4963377"/>
            <a:ext cx="582401" cy="58240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9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626" y="4908313"/>
            <a:ext cx="567183" cy="56718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9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24" y="4885444"/>
            <a:ext cx="586188" cy="586188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9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7" y="4918656"/>
            <a:ext cx="540596" cy="540596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9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00" y="4925203"/>
            <a:ext cx="573968" cy="573968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9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610" y="4883126"/>
            <a:ext cx="528692" cy="52869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9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22" y="4792274"/>
            <a:ext cx="740251" cy="74025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9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45" y="4941105"/>
            <a:ext cx="452459" cy="452459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0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64" y="4849238"/>
            <a:ext cx="697278" cy="697278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10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26" y="4918656"/>
            <a:ext cx="519765" cy="51976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10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767" y="4864602"/>
            <a:ext cx="613797" cy="613797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0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6" y="5354162"/>
            <a:ext cx="854020" cy="854020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0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6" y="5521626"/>
            <a:ext cx="633260" cy="633260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0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403" y="3339280"/>
            <a:ext cx="739776" cy="739776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0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03" y="5662140"/>
            <a:ext cx="444581" cy="44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f">
      <a:dk1>
        <a:srgbClr val="213341"/>
      </a:dk1>
      <a:lt1>
        <a:srgbClr val="FFFFFF"/>
      </a:lt1>
      <a:dk2>
        <a:srgbClr val="44546A"/>
      </a:dk2>
      <a:lt2>
        <a:srgbClr val="F2F2F2"/>
      </a:lt2>
      <a:accent1>
        <a:srgbClr val="213341"/>
      </a:accent1>
      <a:accent2>
        <a:srgbClr val="E4341B"/>
      </a:accent2>
      <a:accent3>
        <a:srgbClr val="6497D0"/>
      </a:accent3>
      <a:accent4>
        <a:srgbClr val="EDB101"/>
      </a:accent4>
      <a:accent5>
        <a:srgbClr val="BDC83F"/>
      </a:accent5>
      <a:accent6>
        <a:srgbClr val="9270A5"/>
      </a:accent6>
      <a:hlink>
        <a:srgbClr val="E4341B"/>
      </a:hlink>
      <a:folHlink>
        <a:srgbClr val="E434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Raleway</vt:lpstr>
      <vt:lpstr>Raleway ExtraBold</vt:lpstr>
      <vt:lpstr>Raleway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Yiwen Zhi</dc:creator>
  <cp:lastModifiedBy>Yiwen Zhi</cp:lastModifiedBy>
  <cp:revision>66</cp:revision>
  <dcterms:created xsi:type="dcterms:W3CDTF">2022-07-25T12:08:17Z</dcterms:created>
  <dcterms:modified xsi:type="dcterms:W3CDTF">2024-04-02T12:29:47Z</dcterms:modified>
</cp:coreProperties>
</file>