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8"/>
  </p:notesMasterIdLst>
  <p:handoutMasterIdLst>
    <p:handoutMasterId r:id="rId9"/>
  </p:handoutMasterIdLst>
  <p:sldIdLst>
    <p:sldId id="413" r:id="rId2"/>
    <p:sldId id="414" r:id="rId3"/>
    <p:sldId id="432" r:id="rId4"/>
    <p:sldId id="433" r:id="rId5"/>
    <p:sldId id="422" r:id="rId6"/>
    <p:sldId id="431" r:id="rId7"/>
  </p:sldIdLst>
  <p:sldSz cx="12192000" cy="6858000"/>
  <p:notesSz cx="6858000" cy="9144000"/>
  <p:custDataLst>
    <p:tags r:id="rId1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737"/>
    <a:srgbClr val="009900"/>
    <a:srgbClr val="BBCC00"/>
    <a:srgbClr val="B9FEB0"/>
    <a:srgbClr val="C21227"/>
    <a:srgbClr val="EB1932"/>
    <a:srgbClr val="880014"/>
    <a:srgbClr val="ED37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23" autoAdjust="0"/>
    <p:restoredTop sz="94660"/>
  </p:normalViewPr>
  <p:slideViewPr>
    <p:cSldViewPr snapToGrid="0" showGuides="1">
      <p:cViewPr varScale="1">
        <p:scale>
          <a:sx n="162" d="100"/>
          <a:sy n="162" d="100"/>
        </p:scale>
        <p:origin x="112" y="20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992"/>
    </p:cViewPr>
  </p:sorterViewPr>
  <p:notesViewPr>
    <p:cSldViewPr snapToGrid="0">
      <p:cViewPr>
        <p:scale>
          <a:sx n="63" d="100"/>
          <a:sy n="63" d="100"/>
        </p:scale>
        <p:origin x="3206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2CE08A-DDB6-4A07-BB73-64030B34FEFD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7E8683-A82A-4F94-8D05-DCA0BB8D7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786663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8F08F7-40BD-4E2B-B69C-49BCEBF305B8}" type="datetimeFigureOut">
              <a:rPr lang="zh-CN" altLang="en-US" smtClean="0"/>
              <a:t>2021/2/11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8358A4-F945-405B-B193-3D176AA8B5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3444084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eart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36" y="523416"/>
            <a:ext cx="2676306" cy="803599"/>
          </a:xfrm>
          <a:prstGeom prst="rect">
            <a:avLst/>
          </a:prstGeom>
        </p:spPr>
      </p:pic>
      <p:cxnSp>
        <p:nvCxnSpPr>
          <p:cNvPr id="11" name="直接连接符 9"/>
          <p:cNvCxnSpPr/>
          <p:nvPr userDrawn="1"/>
        </p:nvCxnSpPr>
        <p:spPr>
          <a:xfrm>
            <a:off x="913565" y="3752454"/>
            <a:ext cx="76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770505" y="2426003"/>
            <a:ext cx="7438999" cy="98109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 b="1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You can edit headline here</a:t>
            </a:r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770504" y="4023483"/>
            <a:ext cx="7438999" cy="4826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Time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808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384" y="5865401"/>
            <a:ext cx="555780" cy="562129"/>
          </a:xfrm>
          <a:prstGeom prst="rect">
            <a:avLst/>
          </a:prstGeom>
        </p:spPr>
      </p:pic>
      <p:sp>
        <p:nvSpPr>
          <p:cNvPr id="4" name="Frame 3"/>
          <p:cNvSpPr/>
          <p:nvPr userDrawn="1"/>
        </p:nvSpPr>
        <p:spPr>
          <a:xfrm>
            <a:off x="491428" y="511526"/>
            <a:ext cx="2141240" cy="552658"/>
          </a:xfrm>
          <a:prstGeom prst="frame">
            <a:avLst>
              <a:gd name="adj1" fmla="val 5074"/>
            </a:avLst>
          </a:prstGeom>
          <a:solidFill>
            <a:schemeClr val="bg1"/>
          </a:solidFill>
          <a:ln w="3175"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baseline="0" dirty="0" smtClean="0">
                <a:solidFill>
                  <a:schemeClr val="bg1"/>
                </a:solidFill>
              </a:rPr>
              <a:t>Contact Us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1" t="18293" r="5495"/>
          <a:stretch/>
        </p:blipFill>
        <p:spPr>
          <a:xfrm>
            <a:off x="120581" y="1743666"/>
            <a:ext cx="7707756" cy="4231562"/>
          </a:xfrm>
          <a:prstGeom prst="rect">
            <a:avLst/>
          </a:prstGeom>
        </p:spPr>
      </p:pic>
      <p:sp>
        <p:nvSpPr>
          <p:cNvPr id="9" name="Picture Placeholder 24"/>
          <p:cNvSpPr>
            <a:spLocks noGrp="1"/>
          </p:cNvSpPr>
          <p:nvPr>
            <p:ph type="pic" sz="quarter" idx="13" hasCustomPrompt="1"/>
          </p:nvPr>
        </p:nvSpPr>
        <p:spPr>
          <a:xfrm>
            <a:off x="8543330" y="1824933"/>
            <a:ext cx="1852347" cy="2034514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Self-photo</a:t>
            </a:r>
            <a:endParaRPr lang="en-US" dirty="0"/>
          </a:p>
        </p:txBody>
      </p:sp>
      <p:sp>
        <p:nvSpPr>
          <p:cNvPr id="11" name="Text Placeholder 27"/>
          <p:cNvSpPr>
            <a:spLocks noGrp="1"/>
          </p:cNvSpPr>
          <p:nvPr>
            <p:ph type="body" sz="quarter" idx="15" hasCustomPrompt="1"/>
          </p:nvPr>
        </p:nvSpPr>
        <p:spPr>
          <a:xfrm>
            <a:off x="8426648" y="4051610"/>
            <a:ext cx="2793834" cy="3078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Name here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8426648" y="4835001"/>
            <a:ext cx="10428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Tel:</a:t>
            </a:r>
          </a:p>
        </p:txBody>
      </p:sp>
      <p:sp>
        <p:nvSpPr>
          <p:cNvPr id="13" name="Text Placeholder 30"/>
          <p:cNvSpPr>
            <a:spLocks noGrp="1"/>
          </p:cNvSpPr>
          <p:nvPr>
            <p:ph type="body" sz="quarter" idx="16" hasCustomPrompt="1"/>
          </p:nvPr>
        </p:nvSpPr>
        <p:spPr>
          <a:xfrm>
            <a:off x="8802357" y="4854295"/>
            <a:ext cx="2430772" cy="2884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Edit here</a:t>
            </a:r>
            <a:endParaRPr lang="en-US" dirty="0"/>
          </a:p>
        </p:txBody>
      </p:sp>
      <p:sp>
        <p:nvSpPr>
          <p:cNvPr id="14" name="Text Placeholder 30"/>
          <p:cNvSpPr>
            <a:spLocks noGrp="1"/>
          </p:cNvSpPr>
          <p:nvPr>
            <p:ph type="body" sz="quarter" idx="17" hasCustomPrompt="1"/>
          </p:nvPr>
        </p:nvSpPr>
        <p:spPr>
          <a:xfrm>
            <a:off x="9144319" y="5147752"/>
            <a:ext cx="2088810" cy="2574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Edit here</a:t>
            </a:r>
            <a:endParaRPr lang="en-US" dirty="0"/>
          </a:p>
        </p:txBody>
      </p:sp>
      <p:sp>
        <p:nvSpPr>
          <p:cNvPr id="15" name="Text Placeholder 27"/>
          <p:cNvSpPr>
            <a:spLocks noGrp="1"/>
          </p:cNvSpPr>
          <p:nvPr>
            <p:ph type="body" sz="quarter" idx="18" hasCustomPrompt="1"/>
          </p:nvPr>
        </p:nvSpPr>
        <p:spPr>
          <a:xfrm>
            <a:off x="8426648" y="4533691"/>
            <a:ext cx="2793834" cy="3078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49025" y="5142778"/>
            <a:ext cx="10428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Email: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110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_cover">
    <p:bg>
      <p:bgPr>
        <a:blipFill dpi="0" rotWithShape="1">
          <a:blip r:embed="rId2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ame 3"/>
          <p:cNvSpPr/>
          <p:nvPr userDrawn="1"/>
        </p:nvSpPr>
        <p:spPr>
          <a:xfrm>
            <a:off x="4189220" y="3164291"/>
            <a:ext cx="3769073" cy="754566"/>
          </a:xfrm>
          <a:prstGeom prst="frame">
            <a:avLst>
              <a:gd name="adj1" fmla="val 5074"/>
            </a:avLst>
          </a:prstGeom>
          <a:solidFill>
            <a:schemeClr val="bg1"/>
          </a:solidFill>
          <a:ln w="3175"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baseline="0" dirty="0" smtClean="0">
                <a:solidFill>
                  <a:schemeClr val="bg1"/>
                </a:solidFill>
              </a:rPr>
              <a:t>Secure Your Growth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604" y="1689025"/>
            <a:ext cx="2676306" cy="80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6942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79206" y="1338520"/>
            <a:ext cx="10515600" cy="804914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Blank page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952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enterpris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9"/>
          <p:cNvCxnSpPr/>
          <p:nvPr userDrawn="1"/>
        </p:nvCxnSpPr>
        <p:spPr>
          <a:xfrm>
            <a:off x="913565" y="3752454"/>
            <a:ext cx="76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770505" y="2426003"/>
            <a:ext cx="7438999" cy="98109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 b="1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You can edit headline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770504" y="4023483"/>
            <a:ext cx="7438999" cy="4826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Time here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36" y="523416"/>
            <a:ext cx="2676306" cy="80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16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mas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9"/>
          <p:cNvCxnSpPr/>
          <p:nvPr userDrawn="1"/>
        </p:nvCxnSpPr>
        <p:spPr>
          <a:xfrm>
            <a:off x="913565" y="3752454"/>
            <a:ext cx="76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770505" y="2426003"/>
            <a:ext cx="7438999" cy="98109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 b="1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You can edit headline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770504" y="4023483"/>
            <a:ext cx="7438999" cy="4826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Time here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36" y="523416"/>
            <a:ext cx="2676306" cy="80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822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lo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9"/>
          <p:cNvCxnSpPr/>
          <p:nvPr userDrawn="1"/>
        </p:nvCxnSpPr>
        <p:spPr>
          <a:xfrm>
            <a:off x="5696584" y="4596517"/>
            <a:ext cx="76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2398339" y="3420791"/>
            <a:ext cx="7438999" cy="98109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 b="1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You can edit headline here</a:t>
            </a: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2398339" y="4791152"/>
            <a:ext cx="7438999" cy="482600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Time here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36" y="523416"/>
            <a:ext cx="2676306" cy="80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751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earth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36" y="523416"/>
            <a:ext cx="2676306" cy="803599"/>
          </a:xfrm>
          <a:prstGeom prst="rect">
            <a:avLst/>
          </a:prstGeom>
        </p:spPr>
      </p:pic>
      <p:cxnSp>
        <p:nvCxnSpPr>
          <p:cNvPr id="16" name="直接连接符 9"/>
          <p:cNvCxnSpPr/>
          <p:nvPr userDrawn="1"/>
        </p:nvCxnSpPr>
        <p:spPr>
          <a:xfrm>
            <a:off x="5696584" y="4596517"/>
            <a:ext cx="76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2398339" y="3420791"/>
            <a:ext cx="7438999" cy="98109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 b="1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You can edit headline here</a:t>
            </a:r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2398339" y="4791152"/>
            <a:ext cx="7438999" cy="482600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Time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700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-shie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36" y="523416"/>
            <a:ext cx="2676306" cy="803599"/>
          </a:xfrm>
          <a:prstGeom prst="rect">
            <a:avLst/>
          </a:prstGeom>
        </p:spPr>
      </p:pic>
      <p:cxnSp>
        <p:nvCxnSpPr>
          <p:cNvPr id="6" name="直接连接符 9"/>
          <p:cNvCxnSpPr/>
          <p:nvPr userDrawn="1"/>
        </p:nvCxnSpPr>
        <p:spPr>
          <a:xfrm>
            <a:off x="5736778" y="4094099"/>
            <a:ext cx="76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2438533" y="2918373"/>
            <a:ext cx="7438999" cy="98109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 b="1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You can edit headline here</a:t>
            </a:r>
          </a:p>
        </p:txBody>
      </p:sp>
      <p:sp>
        <p:nvSpPr>
          <p:cNvPr id="8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2438533" y="4288734"/>
            <a:ext cx="7438999" cy="482600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Time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590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journe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36" y="523416"/>
            <a:ext cx="2676306" cy="803599"/>
          </a:xfrm>
          <a:prstGeom prst="rect">
            <a:avLst/>
          </a:prstGeom>
        </p:spPr>
      </p:pic>
      <p:cxnSp>
        <p:nvCxnSpPr>
          <p:cNvPr id="6" name="直接连接符 9"/>
          <p:cNvCxnSpPr/>
          <p:nvPr userDrawn="1"/>
        </p:nvCxnSpPr>
        <p:spPr>
          <a:xfrm>
            <a:off x="5696584" y="3390715"/>
            <a:ext cx="76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2398339" y="2214989"/>
            <a:ext cx="7438999" cy="98109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 b="1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You can edit headline here</a:t>
            </a:r>
          </a:p>
        </p:txBody>
      </p:sp>
      <p:sp>
        <p:nvSpPr>
          <p:cNvPr id="8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2398339" y="3585350"/>
            <a:ext cx="7438999" cy="482600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Time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787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_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384" y="5865401"/>
            <a:ext cx="555780" cy="562129"/>
          </a:xfrm>
          <a:prstGeom prst="rect">
            <a:avLst/>
          </a:prstGeom>
        </p:spPr>
      </p:pic>
      <p:sp>
        <p:nvSpPr>
          <p:cNvPr id="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2672581" y="2869859"/>
            <a:ext cx="6451600" cy="1046162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You can edit headline here</a:t>
            </a:r>
          </a:p>
        </p:txBody>
      </p:sp>
    </p:spTree>
    <p:extLst>
      <p:ext uri="{BB962C8B-B14F-4D97-AF65-F5344CB8AC3E}">
        <p14:creationId xmlns:p14="http://schemas.microsoft.com/office/powerpoint/2010/main" val="865922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384" y="5865401"/>
            <a:ext cx="555780" cy="562129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541670" y="568786"/>
            <a:ext cx="2361643" cy="556629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852312" y="1425885"/>
            <a:ext cx="10482437" cy="4155765"/>
          </a:xfrm>
          <a:prstGeom prst="rect">
            <a:avLst/>
          </a:prstGeom>
        </p:spPr>
        <p:txBody>
          <a:bodyPr/>
          <a:lstStyle>
            <a:lvl1pPr>
              <a:defRPr sz="18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/>
            </a:lvl3pPr>
            <a:lvl4pPr>
              <a:defRPr sz="12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Edit second level</a:t>
            </a:r>
          </a:p>
        </p:txBody>
      </p:sp>
    </p:spTree>
    <p:extLst>
      <p:ext uri="{BB962C8B-B14F-4D97-AF65-F5344CB8AC3E}">
        <p14:creationId xmlns:p14="http://schemas.microsoft.com/office/powerpoint/2010/main" val="3833028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7712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704" r:id="rId2"/>
    <p:sldLayoutId id="2147483706" r:id="rId3"/>
    <p:sldLayoutId id="2147483701" r:id="rId4"/>
    <p:sldLayoutId id="2147483702" r:id="rId5"/>
    <p:sldLayoutId id="2147483705" r:id="rId6"/>
    <p:sldLayoutId id="2147483715" r:id="rId7"/>
    <p:sldLayoutId id="2147483707" r:id="rId8"/>
    <p:sldLayoutId id="2147483710" r:id="rId9"/>
    <p:sldLayoutId id="2147483711" r:id="rId10"/>
    <p:sldLayoutId id="2147483716" r:id="rId11"/>
    <p:sldLayoutId id="2147483682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481324" y="385030"/>
            <a:ext cx="8792810" cy="694562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G</a:t>
            </a:r>
            <a:r>
              <a:rPr lang="en-US" altLang="zh-CN" sz="3600" dirty="0" smtClean="0"/>
              <a:t>uidelines</a:t>
            </a:r>
            <a:r>
              <a:rPr lang="en-US" altLang="zh-CN" dirty="0" smtClean="0"/>
              <a:t> </a:t>
            </a:r>
            <a:br>
              <a:rPr lang="en-US" altLang="zh-CN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dirty="0" smtClean="0"/>
              <a:t/>
            </a:r>
            <a:br>
              <a:rPr lang="en-US" altLang="zh-CN" dirty="0" smtClean="0"/>
            </a:b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28406" y="1079592"/>
            <a:ext cx="1034919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dirty="0" smtClean="0"/>
              <a:t>This template contains 7 cover pages, You can right click to choose one from “Layout” section.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endParaRPr lang="en-US" dirty="0" smtClean="0"/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endParaRPr lang="en-US" dirty="0" smtClean="0"/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endParaRPr lang="en-US" dirty="0"/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endParaRPr lang="en-US" dirty="0" smtClean="0"/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endParaRPr lang="en-US" dirty="0"/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endParaRPr lang="en-US" dirty="0" smtClean="0"/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endParaRPr lang="en-US" dirty="0" smtClean="0"/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dirty="0"/>
              <a:t>G</a:t>
            </a:r>
            <a:r>
              <a:rPr lang="en-US" dirty="0" smtClean="0"/>
              <a:t>o to “Slide Master” mode in “View” section in case you want to adjust the framework.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0402" y="1894796"/>
            <a:ext cx="7365202" cy="344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93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2029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603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7199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9" r="4489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Thomas Stoesser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err="1" smtClean="0"/>
              <a:t>xxxxxxxxxxxxxxxx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 err="1" smtClean="0"/>
              <a:t>xxxxxxxxxxxxxxxx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8426648" y="4397673"/>
            <a:ext cx="2793834" cy="307800"/>
          </a:xfrm>
        </p:spPr>
        <p:txBody>
          <a:bodyPr/>
          <a:lstStyle/>
          <a:p>
            <a:r>
              <a:rPr lang="en-US" dirty="0"/>
              <a:t>Director Marketing, Sales, Marketing and Administration</a:t>
            </a:r>
          </a:p>
        </p:txBody>
      </p:sp>
    </p:spTree>
    <p:extLst>
      <p:ext uri="{BB962C8B-B14F-4D97-AF65-F5344CB8AC3E}">
        <p14:creationId xmlns:p14="http://schemas.microsoft.com/office/powerpoint/2010/main" val="31947557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621410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Dark theme">
  <a:themeElements>
    <a:clrScheme name="自定义 253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F3737"/>
      </a:accent1>
      <a:accent2>
        <a:srgbClr val="414141"/>
      </a:accent2>
      <a:accent3>
        <a:srgbClr val="FF3737"/>
      </a:accent3>
      <a:accent4>
        <a:srgbClr val="414141"/>
      </a:accent4>
      <a:accent5>
        <a:srgbClr val="FF3737"/>
      </a:accent5>
      <a:accent6>
        <a:srgbClr val="414141"/>
      </a:accent6>
      <a:hlink>
        <a:srgbClr val="262626"/>
      </a:hlink>
      <a:folHlink>
        <a:srgbClr val="3F3F3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58</Words>
  <Application>Microsoft Office PowerPoint</Application>
  <PresentationFormat>Widescreen</PresentationFormat>
  <Paragraphs>14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等线</vt:lpstr>
      <vt:lpstr>黑体</vt:lpstr>
      <vt:lpstr>Dark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comforte AG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cf template_dark</dc:title>
  <dc:creator>Yiwen Zhi</dc:creator>
  <cp:lastModifiedBy>Thomas Stoesser</cp:lastModifiedBy>
  <cp:revision>300</cp:revision>
  <dcterms:created xsi:type="dcterms:W3CDTF">2017-11-02T08:38:29Z</dcterms:created>
  <dcterms:modified xsi:type="dcterms:W3CDTF">2021-02-11T12:06:34Z</dcterms:modified>
</cp:coreProperties>
</file>